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2" r:id="rId4"/>
    <p:sldId id="261" r:id="rId5"/>
    <p:sldId id="258" r:id="rId6"/>
    <p:sldId id="263" r:id="rId7"/>
  </p:sldIdLst>
  <p:sldSz cx="12192000" cy="6858000"/>
  <p:notesSz cx="6865938" cy="99980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as Jungierek" initials="AJ" lastIdx="1" clrIdx="0">
    <p:extLst>
      <p:ext uri="{19B8F6BF-5375-455C-9EA6-DF929625EA0E}">
        <p15:presenceInfo xmlns:p15="http://schemas.microsoft.com/office/powerpoint/2012/main" userId="74af040a0ffa669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FF6F94-B88F-4C98-A420-938BF5B9A226}" v="311" dt="2020-03-31T06:19:31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2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79" y="5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Jungierek" userId="74af040a0ffa6690" providerId="LiveId" clId="{07FF6F94-B88F-4C98-A420-938BF5B9A226}"/>
    <pc:docChg chg="undo redo custSel addSld delSld modSld sldOrd">
      <pc:chgData name="Andreas Jungierek" userId="74af040a0ffa6690" providerId="LiveId" clId="{07FF6F94-B88F-4C98-A420-938BF5B9A226}" dt="2020-03-31T06:21:30.416" v="6959" actId="20577"/>
      <pc:docMkLst>
        <pc:docMk/>
      </pc:docMkLst>
      <pc:sldChg chg="modSp mod">
        <pc:chgData name="Andreas Jungierek" userId="74af040a0ffa6690" providerId="LiveId" clId="{07FF6F94-B88F-4C98-A420-938BF5B9A226}" dt="2020-03-31T06:13:38.993" v="6790" actId="20577"/>
        <pc:sldMkLst>
          <pc:docMk/>
          <pc:sldMk cId="3593686153" sldId="256"/>
        </pc:sldMkLst>
        <pc:spChg chg="mod">
          <ac:chgData name="Andreas Jungierek" userId="74af040a0ffa6690" providerId="LiveId" clId="{07FF6F94-B88F-4C98-A420-938BF5B9A226}" dt="2020-03-31T06:13:32.919" v="6775" actId="20577"/>
          <ac:spMkLst>
            <pc:docMk/>
            <pc:sldMk cId="3593686153" sldId="256"/>
            <ac:spMk id="2" creationId="{2F639516-2252-450F-AE54-E24799205002}"/>
          </ac:spMkLst>
        </pc:spChg>
        <pc:spChg chg="mod">
          <ac:chgData name="Andreas Jungierek" userId="74af040a0ffa6690" providerId="LiveId" clId="{07FF6F94-B88F-4C98-A420-938BF5B9A226}" dt="2020-03-31T06:13:38.993" v="6790" actId="20577"/>
          <ac:spMkLst>
            <pc:docMk/>
            <pc:sldMk cId="3593686153" sldId="256"/>
            <ac:spMk id="3" creationId="{1B276E03-75DF-4514-BDD2-383FAC079AF7}"/>
          </ac:spMkLst>
        </pc:spChg>
      </pc:sldChg>
      <pc:sldChg chg="addSp delSp modSp del mod addCm delCm">
        <pc:chgData name="Andreas Jungierek" userId="74af040a0ffa6690" providerId="LiveId" clId="{07FF6F94-B88F-4C98-A420-938BF5B9A226}" dt="2020-03-31T05:09:10.882" v="5857" actId="47"/>
        <pc:sldMkLst>
          <pc:docMk/>
          <pc:sldMk cId="3863942695" sldId="257"/>
        </pc:sldMkLst>
        <pc:spChg chg="mod">
          <ac:chgData name="Andreas Jungierek" userId="74af040a0ffa6690" providerId="LiveId" clId="{07FF6F94-B88F-4C98-A420-938BF5B9A226}" dt="2020-03-29T09:49:36.597" v="4602" actId="2711"/>
          <ac:spMkLst>
            <pc:docMk/>
            <pc:sldMk cId="3863942695" sldId="257"/>
            <ac:spMk id="2" creationId="{5CCAAF1A-B88D-4F67-99DE-C61CF4F12867}"/>
          </ac:spMkLst>
        </pc:spChg>
        <pc:spChg chg="del">
          <ac:chgData name="Andreas Jungierek" userId="74af040a0ffa6690" providerId="LiveId" clId="{07FF6F94-B88F-4C98-A420-938BF5B9A226}" dt="2020-03-28T19:47:35.696" v="70" actId="478"/>
          <ac:spMkLst>
            <pc:docMk/>
            <pc:sldMk cId="3863942695" sldId="257"/>
            <ac:spMk id="3" creationId="{3F065B58-4D57-453B-A107-30DFA5D2182A}"/>
          </ac:spMkLst>
        </pc:spChg>
        <pc:spChg chg="add del mod">
          <ac:chgData name="Andreas Jungierek" userId="74af040a0ffa6690" providerId="LiveId" clId="{07FF6F94-B88F-4C98-A420-938BF5B9A226}" dt="2020-03-28T19:48:41.715" v="111" actId="478"/>
          <ac:spMkLst>
            <pc:docMk/>
            <pc:sldMk cId="3863942695" sldId="257"/>
            <ac:spMk id="4" creationId="{C13FFE25-0389-4982-928E-5CEDFBA299A3}"/>
          </ac:spMkLst>
        </pc:spChg>
        <pc:spChg chg="add del mod">
          <ac:chgData name="Andreas Jungierek" userId="74af040a0ffa6690" providerId="LiveId" clId="{07FF6F94-B88F-4C98-A420-938BF5B9A226}" dt="2020-03-28T19:48:54.058" v="185" actId="478"/>
          <ac:spMkLst>
            <pc:docMk/>
            <pc:sldMk cId="3863942695" sldId="257"/>
            <ac:spMk id="5" creationId="{240D0010-DD24-4800-A78B-61E70CFADF89}"/>
          </ac:spMkLst>
        </pc:spChg>
        <pc:spChg chg="add mod ord">
          <ac:chgData name="Andreas Jungierek" userId="74af040a0ffa6690" providerId="LiveId" clId="{07FF6F94-B88F-4C98-A420-938BF5B9A226}" dt="2020-03-29T09:50:50.479" v="4610" actId="167"/>
          <ac:spMkLst>
            <pc:docMk/>
            <pc:sldMk cId="3863942695" sldId="257"/>
            <ac:spMk id="6" creationId="{FB858094-2E1C-43C9-8FA4-A530A123026F}"/>
          </ac:spMkLst>
        </pc:spChg>
        <pc:spChg chg="add mod">
          <ac:chgData name="Andreas Jungierek" userId="74af040a0ffa6690" providerId="LiveId" clId="{07FF6F94-B88F-4C98-A420-938BF5B9A226}" dt="2020-03-29T10:21:12.120" v="4795" actId="20577"/>
          <ac:spMkLst>
            <pc:docMk/>
            <pc:sldMk cId="3863942695" sldId="257"/>
            <ac:spMk id="7" creationId="{183BD95F-31C3-4220-8DE1-9AB4F51C9004}"/>
          </ac:spMkLst>
        </pc:spChg>
        <pc:spChg chg="add mod">
          <ac:chgData name="Andreas Jungierek" userId="74af040a0ffa6690" providerId="LiveId" clId="{07FF6F94-B88F-4C98-A420-938BF5B9A226}" dt="2020-03-29T09:40:30.972" v="4300" actId="20577"/>
          <ac:spMkLst>
            <pc:docMk/>
            <pc:sldMk cId="3863942695" sldId="257"/>
            <ac:spMk id="8" creationId="{0A83DACD-CC18-460E-9CF0-8B0DB4F76EB4}"/>
          </ac:spMkLst>
        </pc:spChg>
        <pc:spChg chg="add del mod">
          <ac:chgData name="Andreas Jungierek" userId="74af040a0ffa6690" providerId="LiveId" clId="{07FF6F94-B88F-4C98-A420-938BF5B9A226}" dt="2020-03-28T22:38:52.783" v="1973" actId="478"/>
          <ac:spMkLst>
            <pc:docMk/>
            <pc:sldMk cId="3863942695" sldId="257"/>
            <ac:spMk id="9" creationId="{2C30D6D8-7481-4BF9-BF4C-5847F9C3F01C}"/>
          </ac:spMkLst>
        </pc:spChg>
        <pc:spChg chg="add del mod">
          <ac:chgData name="Andreas Jungierek" userId="74af040a0ffa6690" providerId="LiveId" clId="{07FF6F94-B88F-4C98-A420-938BF5B9A226}" dt="2020-03-28T22:11:24.124" v="1150" actId="478"/>
          <ac:spMkLst>
            <pc:docMk/>
            <pc:sldMk cId="3863942695" sldId="257"/>
            <ac:spMk id="10" creationId="{4BFB0A6E-1159-446E-B986-EB328BE36AF9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1" creationId="{DBC676CD-DB44-4959-8C6D-F478185DE884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2" creationId="{C0539A87-4ED6-4CA7-828E-6A42F28A9D7F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3" creationId="{9A7A4DFA-770D-4AA2-9F1D-BC376FBAA710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4" creationId="{CB16748E-CC13-46F2-97F1-233F62BE673D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5" creationId="{BB041516-51C1-4434-991A-B0880674301A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6" creationId="{4919CA22-543F-49D8-8DA4-FB13F013A967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7" creationId="{DC0216BB-D7EB-4659-9ADD-DC0B1E8064D0}"/>
          </ac:spMkLst>
        </pc:spChg>
        <pc:spChg chg="add del mod">
          <ac:chgData name="Andreas Jungierek" userId="74af040a0ffa6690" providerId="LiveId" clId="{07FF6F94-B88F-4C98-A420-938BF5B9A226}" dt="2020-03-28T22:39:43.819" v="2116" actId="478"/>
          <ac:spMkLst>
            <pc:docMk/>
            <pc:sldMk cId="3863942695" sldId="257"/>
            <ac:spMk id="18" creationId="{523A049A-BD2E-4160-8C5E-EB7A16960187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19" creationId="{3E89204C-8BEE-4E70-AAFA-97EF382286A2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20" creationId="{03501C56-C79F-434B-AFDA-C0D30685DA6B}"/>
          </ac:spMkLst>
        </pc:spChg>
        <pc:spChg chg="add del mod">
          <ac:chgData name="Andreas Jungierek" userId="74af040a0ffa6690" providerId="LiveId" clId="{07FF6F94-B88F-4C98-A420-938BF5B9A226}" dt="2020-03-28T22:15:21.443" v="1230" actId="767"/>
          <ac:spMkLst>
            <pc:docMk/>
            <pc:sldMk cId="3863942695" sldId="257"/>
            <ac:spMk id="29" creationId="{533C438D-D596-4C00-9626-18BD8F637149}"/>
          </ac:spMkLst>
        </pc:spChg>
        <pc:spChg chg="add del mod">
          <ac:chgData name="Andreas Jungierek" userId="74af040a0ffa6690" providerId="LiveId" clId="{07FF6F94-B88F-4C98-A420-938BF5B9A226}" dt="2020-03-28T22:15:44.211" v="1244" actId="767"/>
          <ac:spMkLst>
            <pc:docMk/>
            <pc:sldMk cId="3863942695" sldId="257"/>
            <ac:spMk id="30" creationId="{73D2E4AF-F1C7-4785-8D8E-BC963E026966}"/>
          </ac:spMkLst>
        </pc:spChg>
        <pc:spChg chg="add del mod">
          <ac:chgData name="Andreas Jungierek" userId="74af040a0ffa6690" providerId="LiveId" clId="{07FF6F94-B88F-4C98-A420-938BF5B9A226}" dt="2020-03-28T22:22:21.713" v="1703" actId="478"/>
          <ac:spMkLst>
            <pc:docMk/>
            <pc:sldMk cId="3863942695" sldId="257"/>
            <ac:spMk id="31" creationId="{C6D4FD69-91FF-4747-AEE6-2CF76815A6F7}"/>
          </ac:spMkLst>
        </pc:spChg>
        <pc:spChg chg="add del mod">
          <ac:chgData name="Andreas Jungierek" userId="74af040a0ffa6690" providerId="LiveId" clId="{07FF6F94-B88F-4C98-A420-938BF5B9A226}" dt="2020-03-28T22:22:18.901" v="1702" actId="478"/>
          <ac:spMkLst>
            <pc:docMk/>
            <pc:sldMk cId="3863942695" sldId="257"/>
            <ac:spMk id="32" creationId="{CC0D2FAA-BAF5-4D1F-B84F-3CBC41FEBD46}"/>
          </ac:spMkLst>
        </pc:spChg>
        <pc:spChg chg="add del mod">
          <ac:chgData name="Andreas Jungierek" userId="74af040a0ffa6690" providerId="LiveId" clId="{07FF6F94-B88F-4C98-A420-938BF5B9A226}" dt="2020-03-28T22:22:16.097" v="1701" actId="478"/>
          <ac:spMkLst>
            <pc:docMk/>
            <pc:sldMk cId="3863942695" sldId="257"/>
            <ac:spMk id="33" creationId="{17366322-7CFC-4B93-A611-2BE8AB75C25C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4" creationId="{39AD907F-BE34-4B23-94F3-074485B9C8F3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5" creationId="{636A6DE2-F846-4EC3-85B5-A7C7F82A5FFC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6" creationId="{BAAFB272-0819-4450-9C54-785E01418503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7" creationId="{46306D86-027A-4B61-AB84-960789BAEA48}"/>
          </ac:spMkLst>
        </pc:spChg>
        <pc:spChg chg="add mod">
          <ac:chgData name="Andreas Jungierek" userId="74af040a0ffa6690" providerId="LiveId" clId="{07FF6F94-B88F-4C98-A420-938BF5B9A226}" dt="2020-03-30T05:18:43.703" v="5548" actId="20577"/>
          <ac:spMkLst>
            <pc:docMk/>
            <pc:sldMk cId="3863942695" sldId="257"/>
            <ac:spMk id="45" creationId="{4393A1C5-4ACC-475A-B3D8-1FD2CB95CB02}"/>
          </ac:spMkLst>
        </pc:spChg>
        <pc:spChg chg="add del mod">
          <ac:chgData name="Andreas Jungierek" userId="74af040a0ffa6690" providerId="LiveId" clId="{07FF6F94-B88F-4C98-A420-938BF5B9A226}" dt="2020-03-29T04:57:36.259" v="2120" actId="21"/>
          <ac:spMkLst>
            <pc:docMk/>
            <pc:sldMk cId="3863942695" sldId="257"/>
            <ac:spMk id="46" creationId="{93F3797B-6C4D-4442-A423-06C1BC1C3F3D}"/>
          </ac:spMkLst>
        </pc:spChg>
        <pc:spChg chg="add del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47" creationId="{5DEB375F-C025-403F-93D6-0212623BFA1D}"/>
          </ac:spMkLst>
        </pc:spChg>
        <pc:spChg chg="add mod">
          <ac:chgData name="Andreas Jungierek" userId="74af040a0ffa6690" providerId="LiveId" clId="{07FF6F94-B88F-4C98-A420-938BF5B9A226}" dt="2020-03-29T15:49:54.627" v="5106" actId="14100"/>
          <ac:spMkLst>
            <pc:docMk/>
            <pc:sldMk cId="3863942695" sldId="257"/>
            <ac:spMk id="48" creationId="{07DDC848-9949-4DBD-86D1-B5E7605E96E1}"/>
          </ac:spMkLst>
        </pc:spChg>
        <pc:spChg chg="add del">
          <ac:chgData name="Andreas Jungierek" userId="74af040a0ffa6690" providerId="LiveId" clId="{07FF6F94-B88F-4C98-A420-938BF5B9A226}" dt="2020-03-28T22:37:46.335" v="1842" actId="478"/>
          <ac:spMkLst>
            <pc:docMk/>
            <pc:sldMk cId="3863942695" sldId="257"/>
            <ac:spMk id="101" creationId="{C342B8B7-95A4-4B91-B2EE-34C56C3FE19B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102" creationId="{3869CCC5-DC47-4D17-AFD8-E4F303BBCEB7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104" creationId="{CBD747BD-7796-4750-96C6-BACB07D5E047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14" creationId="{1FDAA5E9-6E7D-4448-9766-E4A629D157DF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30" creationId="{7B4FDA03-5276-4CA2-B141-DE2141286A89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31" creationId="{DABCC996-C4A8-4E50-9352-C1C5ECB207F9}"/>
          </ac:spMkLst>
        </pc:spChg>
        <pc:spChg chg="add mod">
          <ac:chgData name="Andreas Jungierek" userId="74af040a0ffa6690" providerId="LiveId" clId="{07FF6F94-B88F-4C98-A420-938BF5B9A226}" dt="2020-03-29T10:20:21.931" v="4774" actId="1036"/>
          <ac:spMkLst>
            <pc:docMk/>
            <pc:sldMk cId="3863942695" sldId="257"/>
            <ac:spMk id="192" creationId="{5EA63936-3504-45BC-9461-8E933A0D9DAB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3" creationId="{F28B3364-F882-43B9-96DC-3093C6F39E1D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4" creationId="{A88E0979-D702-48B5-9C5D-4CC575C857B8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5" creationId="{64C32BF6-BC66-4CE2-9FAE-C04E8C8234F8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6" creationId="{33DF3DB3-2AA8-43A6-9D98-77C49609B7C5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7" creationId="{6FF633DD-7A18-43EB-B693-923A8A9CF688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8" creationId="{07AEB4E7-9562-4B6C-86A6-9FF773F8148A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9" creationId="{4F8AE79C-DE37-4CA2-83FE-38F6F3A8F425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200" creationId="{C8D5EB08-0776-40C0-A190-56937D26DE99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201" creationId="{268FEB15-12F6-4CD8-955C-5B586F20DCAE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202" creationId="{C98F7E56-E729-4883-8257-D98048FF6864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203" creationId="{E6BC8D22-C273-44EF-8179-EFC9C123269B}"/>
          </ac:spMkLst>
        </pc:spChg>
        <pc:spChg chg="add del mod">
          <ac:chgData name="Andreas Jungierek" userId="74af040a0ffa6690" providerId="LiveId" clId="{07FF6F94-B88F-4C98-A420-938BF5B9A226}" dt="2020-03-29T10:21:24.530" v="4799" actId="478"/>
          <ac:spMkLst>
            <pc:docMk/>
            <pc:sldMk cId="3863942695" sldId="257"/>
            <ac:spMk id="204" creationId="{6E4935B4-86E3-441E-9BCF-F4D925831A24}"/>
          </ac:spMkLst>
        </pc:spChg>
        <pc:spChg chg="add mod">
          <ac:chgData name="Andreas Jungierek" userId="74af040a0ffa6690" providerId="LiveId" clId="{07FF6F94-B88F-4C98-A420-938BF5B9A226}" dt="2020-03-29T10:21:50.891" v="4823" actId="1038"/>
          <ac:spMkLst>
            <pc:docMk/>
            <pc:sldMk cId="3863942695" sldId="257"/>
            <ac:spMk id="227" creationId="{74DFF349-6E01-4ED1-9F96-9880A62787B6}"/>
          </ac:spMkLst>
        </pc:spChg>
        <pc:spChg chg="add mod">
          <ac:chgData name="Andreas Jungierek" userId="74af040a0ffa6690" providerId="LiveId" clId="{07FF6F94-B88F-4C98-A420-938BF5B9A226}" dt="2020-03-29T09:41:36.469" v="4424" actId="1038"/>
          <ac:spMkLst>
            <pc:docMk/>
            <pc:sldMk cId="3863942695" sldId="257"/>
            <ac:spMk id="240" creationId="{516D2D89-012B-4600-92C1-81D771D77B7E}"/>
          </ac:spMkLst>
        </pc:spChg>
        <pc:spChg chg="add mod">
          <ac:chgData name="Andreas Jungierek" userId="74af040a0ffa6690" providerId="LiveId" clId="{07FF6F94-B88F-4C98-A420-938BF5B9A226}" dt="2020-03-29T10:18:53.581" v="4701" actId="1035"/>
          <ac:spMkLst>
            <pc:docMk/>
            <pc:sldMk cId="3863942695" sldId="257"/>
            <ac:spMk id="259" creationId="{21EEE817-F764-4333-BA36-E6C60A7463BE}"/>
          </ac:spMkLst>
        </pc:spChg>
        <pc:spChg chg="add mod">
          <ac:chgData name="Andreas Jungierek" userId="74af040a0ffa6690" providerId="LiveId" clId="{07FF6F94-B88F-4C98-A420-938BF5B9A226}" dt="2020-03-29T10:19:00.075" v="4719" actId="1035"/>
          <ac:spMkLst>
            <pc:docMk/>
            <pc:sldMk cId="3863942695" sldId="257"/>
            <ac:spMk id="260" creationId="{03B647F4-2754-4E3F-97F3-048AEE576B5B}"/>
          </ac:spMkLst>
        </pc:spChg>
        <pc:spChg chg="add mod">
          <ac:chgData name="Andreas Jungierek" userId="74af040a0ffa6690" providerId="LiveId" clId="{07FF6F94-B88F-4C98-A420-938BF5B9A226}" dt="2020-03-29T09:41:36.469" v="4424" actId="1038"/>
          <ac:spMkLst>
            <pc:docMk/>
            <pc:sldMk cId="3863942695" sldId="257"/>
            <ac:spMk id="261" creationId="{C12195B2-5C0C-49A0-8423-91A203768B64}"/>
          </ac:spMkLst>
        </pc:spChg>
        <pc:spChg chg="add mod">
          <ac:chgData name="Andreas Jungierek" userId="74af040a0ffa6690" providerId="LiveId" clId="{07FF6F94-B88F-4C98-A420-938BF5B9A226}" dt="2020-03-29T09:41:36.469" v="4424" actId="1038"/>
          <ac:spMkLst>
            <pc:docMk/>
            <pc:sldMk cId="3863942695" sldId="257"/>
            <ac:spMk id="262" creationId="{49C87EDF-EA0C-47FA-8062-BDCE5F9D7807}"/>
          </ac:spMkLst>
        </pc:spChg>
        <pc:spChg chg="add mod">
          <ac:chgData name="Andreas Jungierek" userId="74af040a0ffa6690" providerId="LiveId" clId="{07FF6F94-B88F-4C98-A420-938BF5B9A226}" dt="2020-03-29T09:41:36.469" v="4424" actId="1038"/>
          <ac:spMkLst>
            <pc:docMk/>
            <pc:sldMk cId="3863942695" sldId="257"/>
            <ac:spMk id="263" creationId="{AFBBFC0D-11F2-49D3-BDCF-1CA27E481C4B}"/>
          </ac:spMkLst>
        </pc:spChg>
        <pc:spChg chg="add mod">
          <ac:chgData name="Andreas Jungierek" userId="74af040a0ffa6690" providerId="LiveId" clId="{07FF6F94-B88F-4C98-A420-938BF5B9A226}" dt="2020-03-29T09:42:27.112" v="4430" actId="207"/>
          <ac:spMkLst>
            <pc:docMk/>
            <pc:sldMk cId="3863942695" sldId="257"/>
            <ac:spMk id="275" creationId="{110020FB-2B82-405C-82C0-0E71EF486A55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5" creationId="{BBA02C07-85BF-4DF4-9237-D1BE5B0012C1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6" creationId="{6369569A-6581-4CE6-A17F-2237A27D0C72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7" creationId="{24B80917-E017-4126-8EB3-EE9930481054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8" creationId="{0D653C8C-518C-4E77-9D5E-1AA37BC0C665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9" creationId="{2277C90F-A098-48C8-A620-8208FA2689DF}"/>
          </ac:spMkLst>
        </pc:spChg>
        <pc:spChg chg="add mod">
          <ac:chgData name="Andreas Jungierek" userId="74af040a0ffa6690" providerId="LiveId" clId="{07FF6F94-B88F-4C98-A420-938BF5B9A226}" dt="2020-03-29T10:12:41.658" v="4628" actId="20577"/>
          <ac:spMkLst>
            <pc:docMk/>
            <pc:sldMk cId="3863942695" sldId="257"/>
            <ac:spMk id="310" creationId="{9106BBAE-2AF8-4CFE-A8EF-11BA3583CFFB}"/>
          </ac:spMkLst>
        </pc:spChg>
        <pc:spChg chg="add del mod">
          <ac:chgData name="Andreas Jungierek" userId="74af040a0ffa6690" providerId="LiveId" clId="{07FF6F94-B88F-4C98-A420-938BF5B9A226}" dt="2020-03-29T08:56:19.735" v="4178" actId="478"/>
          <ac:spMkLst>
            <pc:docMk/>
            <pc:sldMk cId="3863942695" sldId="257"/>
            <ac:spMk id="311" creationId="{818A67C3-0B01-481A-9858-73F98AC68536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2" creationId="{8E4B0CF0-4F4E-4CF4-B14F-21D9632C7256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3" creationId="{D78AC9CD-E98E-463F-B752-9D33C58636EF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4" creationId="{0D8BF750-29B2-4158-A948-04353BCF9E78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5" creationId="{35CE185D-67C9-4799-B1ED-E32C4D6C5DC7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6" creationId="{C52200F6-5CFF-439A-80A9-4F00B7A9A33C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17" creationId="{367EFCEA-844E-4488-8062-04A269E97EA6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18" creationId="{FBC5B00F-1891-4BCD-9316-F24B9B8C96D9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19" creationId="{EC946CB7-7C6E-4AA6-A721-230E4363D13E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20" creationId="{F72E749B-27BD-4FDB-AC2C-9FE747DE70BB}"/>
          </ac:spMkLst>
        </pc:spChg>
        <pc:spChg chg="add mod">
          <ac:chgData name="Andreas Jungierek" userId="74af040a0ffa6690" providerId="LiveId" clId="{07FF6F94-B88F-4C98-A420-938BF5B9A226}" dt="2020-03-29T10:12:46.084" v="4630" actId="20577"/>
          <ac:spMkLst>
            <pc:docMk/>
            <pc:sldMk cId="3863942695" sldId="257"/>
            <ac:spMk id="321" creationId="{85301D0F-085F-4427-A1BA-1B47EA480C5A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2" creationId="{59F65C62-5C8E-4F7C-85DC-110CF99D163E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3" creationId="{FB6EE5C3-03C9-4445-A9B7-39B4FF513095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4" creationId="{8131CC12-A00E-4F4E-AAEA-93415FA838DF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5" creationId="{376EE4A5-C43A-4F0B-A0C4-4D63468EBDD6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6" creationId="{323159A6-A1A5-4C2B-B1FA-E79D1750DF6D}"/>
          </ac:spMkLst>
        </pc:spChg>
        <pc:spChg chg="add mod">
          <ac:chgData name="Andreas Jungierek" userId="74af040a0ffa6690" providerId="LiveId" clId="{07FF6F94-B88F-4C98-A420-938BF5B9A226}" dt="2020-03-29T10:42:05.645" v="4888" actId="1036"/>
          <ac:spMkLst>
            <pc:docMk/>
            <pc:sldMk cId="3863942695" sldId="257"/>
            <ac:spMk id="327" creationId="{C831AF88-BF0D-4952-B76D-1ECEE50AD457}"/>
          </ac:spMkLst>
        </pc:spChg>
        <pc:spChg chg="add del">
          <ac:chgData name="Andreas Jungierek" userId="74af040a0ffa6690" providerId="LiveId" clId="{07FF6F94-B88F-4C98-A420-938BF5B9A226}" dt="2020-03-29T08:54:23.022" v="4091"/>
          <ac:spMkLst>
            <pc:docMk/>
            <pc:sldMk cId="3863942695" sldId="257"/>
            <ac:spMk id="328" creationId="{027B87E1-C461-419F-9E2F-F0192423861E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29" creationId="{441DCEE1-0A04-4B40-A51F-40C575407D04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30" creationId="{6321380E-F838-4DE1-BDC7-129BD2A94A04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31" creationId="{C97C5AA2-A3AD-435C-908C-F8AE5780126F}"/>
          </ac:spMkLst>
        </pc:spChg>
        <pc:spChg chg="add mod">
          <ac:chgData name="Andreas Jungierek" userId="74af040a0ffa6690" providerId="LiveId" clId="{07FF6F94-B88F-4C98-A420-938BF5B9A226}" dt="2020-03-29T10:42:10.385" v="4890" actId="1036"/>
          <ac:spMkLst>
            <pc:docMk/>
            <pc:sldMk cId="3863942695" sldId="257"/>
            <ac:spMk id="332" creationId="{E00F08BB-44DF-40AE-A8DD-848E7ED58804}"/>
          </ac:spMkLst>
        </pc:spChg>
        <pc:spChg chg="add mod">
          <ac:chgData name="Andreas Jungierek" userId="74af040a0ffa6690" providerId="LiveId" clId="{07FF6F94-B88F-4C98-A420-938BF5B9A226}" dt="2020-03-30T19:45:30.912" v="5589" actId="14100"/>
          <ac:spMkLst>
            <pc:docMk/>
            <pc:sldMk cId="3863942695" sldId="257"/>
            <ac:spMk id="333" creationId="{84592894-6817-4049-82C0-CED1BBB7D4E3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60" creationId="{AF7A0DF9-42BB-4672-BDCB-4E0F3763AB2E}"/>
          </ac:spMkLst>
        </pc:spChg>
        <pc:spChg chg="add mod">
          <ac:chgData name="Andreas Jungierek" userId="74af040a0ffa6690" providerId="LiveId" clId="{07FF6F94-B88F-4C98-A420-938BF5B9A226}" dt="2020-03-29T09:48:20.325" v="4556" actId="20577"/>
          <ac:spMkLst>
            <pc:docMk/>
            <pc:sldMk cId="3863942695" sldId="257"/>
            <ac:spMk id="361" creationId="{5B2CE39D-7D45-41B3-971E-51F5BEE44248}"/>
          </ac:spMkLst>
        </pc:spChg>
        <pc:spChg chg="add mod">
          <ac:chgData name="Andreas Jungierek" userId="74af040a0ffa6690" providerId="LiveId" clId="{07FF6F94-B88F-4C98-A420-938BF5B9A226}" dt="2020-03-29T09:48:52.813" v="4573" actId="692"/>
          <ac:spMkLst>
            <pc:docMk/>
            <pc:sldMk cId="3863942695" sldId="257"/>
            <ac:spMk id="362" creationId="{B0B69209-121B-43BD-97B2-7C7510FBFCD7}"/>
          </ac:spMkLst>
        </pc:spChg>
        <pc:spChg chg="add del mod">
          <ac:chgData name="Andreas Jungierek" userId="74af040a0ffa6690" providerId="LiveId" clId="{07FF6F94-B88F-4C98-A420-938BF5B9A226}" dt="2020-03-30T19:45:25.896" v="5588" actId="478"/>
          <ac:spMkLst>
            <pc:docMk/>
            <pc:sldMk cId="3863942695" sldId="257"/>
            <ac:spMk id="368" creationId="{C8AFEAB7-07C9-4DDC-A56C-14440809C974}"/>
          </ac:spMkLst>
        </pc:spChg>
        <pc:spChg chg="add mod">
          <ac:chgData name="Andreas Jungierek" userId="74af040a0ffa6690" providerId="LiveId" clId="{07FF6F94-B88F-4C98-A420-938BF5B9A226}" dt="2020-03-29T10:13:49.251" v="4668" actId="20577"/>
          <ac:spMkLst>
            <pc:docMk/>
            <pc:sldMk cId="3863942695" sldId="257"/>
            <ac:spMk id="374" creationId="{CB586CF3-1CF1-4B27-B20D-B65D04B273EB}"/>
          </ac:spMkLst>
        </pc:spChg>
        <pc:spChg chg="add mod">
          <ac:chgData name="Andreas Jungierek" userId="74af040a0ffa6690" providerId="LiveId" clId="{07FF6F94-B88F-4C98-A420-938BF5B9A226}" dt="2020-03-29T10:13:29.943" v="4656" actId="1076"/>
          <ac:spMkLst>
            <pc:docMk/>
            <pc:sldMk cId="3863942695" sldId="257"/>
            <ac:spMk id="375" creationId="{1A81C960-F026-4EC4-AA5B-DE60FEAE4B1D}"/>
          </ac:spMkLst>
        </pc:spChg>
        <pc:spChg chg="add mod">
          <ac:chgData name="Andreas Jungierek" userId="74af040a0ffa6690" providerId="LiveId" clId="{07FF6F94-B88F-4C98-A420-938BF5B9A226}" dt="2020-03-29T10:19:31.755" v="4747" actId="1035"/>
          <ac:spMkLst>
            <pc:docMk/>
            <pc:sldMk cId="3863942695" sldId="257"/>
            <ac:spMk id="391" creationId="{E5200EE5-A720-421C-B02E-05B7CFD0F57C}"/>
          </ac:spMkLst>
        </pc:spChg>
        <pc:spChg chg="add mod">
          <ac:chgData name="Andreas Jungierek" userId="74af040a0ffa6690" providerId="LiveId" clId="{07FF6F94-B88F-4C98-A420-938BF5B9A226}" dt="2020-03-29T10:25:16.311" v="4877" actId="20577"/>
          <ac:spMkLst>
            <pc:docMk/>
            <pc:sldMk cId="3863942695" sldId="257"/>
            <ac:spMk id="411" creationId="{AE984F0A-A093-4FA1-8CD6-E92F7E73806D}"/>
          </ac:spMkLst>
        </pc:sp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2" creationId="{25A16088-B3B8-4419-8A54-A1DB81E819B6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3" creationId="{0948D13C-A3C5-4A03-BDB0-DA3FFB3F2C7D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4" creationId="{1CD66A4C-E559-4C80-BC6B-82A53A404809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5" creationId="{F8C8B709-892A-48FD-9572-23F823F26616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6" creationId="{400CDEBD-F1F3-4260-A601-71C94C4B5A80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7" creationId="{4321DFA4-7827-482C-90F6-44AC1A9BBFE7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8" creationId="{893BAE65-14F5-47F8-B018-E19D75036BE8}"/>
          </ac:cxnSpMkLst>
        </pc:cxnChg>
        <pc:cxnChg chg="add del mod">
          <ac:chgData name="Andreas Jungierek" userId="74af040a0ffa6690" providerId="LiveId" clId="{07FF6F94-B88F-4C98-A420-938BF5B9A226}" dt="2020-03-28T22:26:33.300" v="1778" actId="478"/>
          <ac:cxnSpMkLst>
            <pc:docMk/>
            <pc:sldMk cId="3863942695" sldId="257"/>
            <ac:cxnSpMk id="50" creationId="{9228BF8D-7D41-4C57-8F83-40BBA052C46F}"/>
          </ac:cxnSpMkLst>
        </pc:cxnChg>
        <pc:cxnChg chg="add del mod">
          <ac:chgData name="Andreas Jungierek" userId="74af040a0ffa6690" providerId="LiveId" clId="{07FF6F94-B88F-4C98-A420-938BF5B9A226}" dt="2020-03-29T05:10:09.866" v="2248" actId="478"/>
          <ac:cxnSpMkLst>
            <pc:docMk/>
            <pc:sldMk cId="3863942695" sldId="257"/>
            <ac:cxnSpMk id="53" creationId="{F11F203A-97DA-4D78-9663-DBC72DD25DE9}"/>
          </ac:cxnSpMkLst>
        </pc:cxnChg>
        <pc:cxnChg chg="add del mod">
          <ac:chgData name="Andreas Jungierek" userId="74af040a0ffa6690" providerId="LiveId" clId="{07FF6F94-B88F-4C98-A420-938BF5B9A226}" dt="2020-03-28T22:27:33.625" v="1786" actId="478"/>
          <ac:cxnSpMkLst>
            <pc:docMk/>
            <pc:sldMk cId="3863942695" sldId="257"/>
            <ac:cxnSpMk id="56" creationId="{7B6D09B2-7B12-4343-AE9E-54622377488F}"/>
          </ac:cxnSpMkLst>
        </pc:cxnChg>
        <pc:cxnChg chg="add del mod">
          <ac:chgData name="Andreas Jungierek" userId="74af040a0ffa6690" providerId="LiveId" clId="{07FF6F94-B88F-4C98-A420-938BF5B9A226}" dt="2020-03-28T22:27:46.030" v="1790" actId="11529"/>
          <ac:cxnSpMkLst>
            <pc:docMk/>
            <pc:sldMk cId="3863942695" sldId="257"/>
            <ac:cxnSpMk id="60" creationId="{2EABAE29-B314-432C-B119-2F79FB0AED4E}"/>
          </ac:cxnSpMkLst>
        </pc:cxnChg>
        <pc:cxnChg chg="add del mod">
          <ac:chgData name="Andreas Jungierek" userId="74af040a0ffa6690" providerId="LiveId" clId="{07FF6F94-B88F-4C98-A420-938BF5B9A226}" dt="2020-03-29T05:10:13.156" v="2249" actId="478"/>
          <ac:cxnSpMkLst>
            <pc:docMk/>
            <pc:sldMk cId="3863942695" sldId="257"/>
            <ac:cxnSpMk id="62" creationId="{F4921461-D6E8-4E13-8E89-4D2659EF638C}"/>
          </ac:cxnSpMkLst>
        </pc:cxnChg>
        <pc:cxnChg chg="add del mod">
          <ac:chgData name="Andreas Jungierek" userId="74af040a0ffa6690" providerId="LiveId" clId="{07FF6F94-B88F-4C98-A420-938BF5B9A226}" dt="2020-03-29T05:10:14.855" v="2250" actId="478"/>
          <ac:cxnSpMkLst>
            <pc:docMk/>
            <pc:sldMk cId="3863942695" sldId="257"/>
            <ac:cxnSpMk id="73" creationId="{2CDFE16A-F39E-4FC8-BFB2-10AF7072DD50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74" creationId="{14FF3F5E-418E-4763-88C7-529B81D0508F}"/>
          </ac:cxnSpMkLst>
        </pc:cxnChg>
        <pc:cxnChg chg="add del mod">
          <ac:chgData name="Andreas Jungierek" userId="74af040a0ffa6690" providerId="LiveId" clId="{07FF6F94-B88F-4C98-A420-938BF5B9A226}" dt="2020-03-28T22:35:09.172" v="1824" actId="11529"/>
          <ac:cxnSpMkLst>
            <pc:docMk/>
            <pc:sldMk cId="3863942695" sldId="257"/>
            <ac:cxnSpMk id="82" creationId="{67FEC8FA-2A0B-4C86-81D6-56D8A0AA0834}"/>
          </ac:cxnSpMkLst>
        </pc:cxnChg>
        <pc:cxnChg chg="add del mod">
          <ac:chgData name="Andreas Jungierek" userId="74af040a0ffa6690" providerId="LiveId" clId="{07FF6F94-B88F-4C98-A420-938BF5B9A226}" dt="2020-03-29T05:10:06.684" v="2247" actId="478"/>
          <ac:cxnSpMkLst>
            <pc:docMk/>
            <pc:sldMk cId="3863942695" sldId="257"/>
            <ac:cxnSpMk id="84" creationId="{9EA26828-3A9C-4AEE-B3FD-C7E600F8FD16}"/>
          </ac:cxnSpMkLst>
        </pc:cxnChg>
        <pc:cxnChg chg="add del mod">
          <ac:chgData name="Andreas Jungierek" userId="74af040a0ffa6690" providerId="LiveId" clId="{07FF6F94-B88F-4C98-A420-938BF5B9A226}" dt="2020-03-29T05:10:05.159" v="2246" actId="478"/>
          <ac:cxnSpMkLst>
            <pc:docMk/>
            <pc:sldMk cId="3863942695" sldId="257"/>
            <ac:cxnSpMk id="86" creationId="{FA18775D-C1D9-46A8-A6B3-E60229188632}"/>
          </ac:cxnSpMkLst>
        </pc:cxnChg>
        <pc:cxnChg chg="add del mod">
          <ac:chgData name="Andreas Jungierek" userId="74af040a0ffa6690" providerId="LiveId" clId="{07FF6F94-B88F-4C98-A420-938BF5B9A226}" dt="2020-03-29T05:21:59.115" v="2477" actId="478"/>
          <ac:cxnSpMkLst>
            <pc:docMk/>
            <pc:sldMk cId="3863942695" sldId="257"/>
            <ac:cxnSpMk id="88" creationId="{1CBC7AA6-AC21-4447-BEC5-3232B0629BF1}"/>
          </ac:cxnSpMkLst>
        </pc:cxnChg>
        <pc:cxnChg chg="add del mod">
          <ac:chgData name="Andreas Jungierek" userId="74af040a0ffa6690" providerId="LiveId" clId="{07FF6F94-B88F-4C98-A420-938BF5B9A226}" dt="2020-03-28T22:35:59.628" v="1829" actId="478"/>
          <ac:cxnSpMkLst>
            <pc:docMk/>
            <pc:sldMk cId="3863942695" sldId="257"/>
            <ac:cxnSpMk id="90" creationId="{1FF07EFD-A1B9-4CE3-9CC9-CAC11D84552A}"/>
          </ac:cxnSpMkLst>
        </pc:cxnChg>
        <pc:cxnChg chg="add del mod">
          <ac:chgData name="Andreas Jungierek" userId="74af040a0ffa6690" providerId="LiveId" clId="{07FF6F94-B88F-4C98-A420-938BF5B9A226}" dt="2020-03-28T22:36:21.881" v="1831" actId="478"/>
          <ac:cxnSpMkLst>
            <pc:docMk/>
            <pc:sldMk cId="3863942695" sldId="257"/>
            <ac:cxnSpMk id="92" creationId="{3E913C6A-FF92-45AD-BC8A-D45C53A06EE4}"/>
          </ac:cxnSpMkLst>
        </pc:cxnChg>
        <pc:cxnChg chg="add del mod ord">
          <ac:chgData name="Andreas Jungierek" userId="74af040a0ffa6690" providerId="LiveId" clId="{07FF6F94-B88F-4C98-A420-938BF5B9A226}" dt="2020-03-29T04:58:41.771" v="2128" actId="478"/>
          <ac:cxnSpMkLst>
            <pc:docMk/>
            <pc:sldMk cId="3863942695" sldId="257"/>
            <ac:cxnSpMk id="94" creationId="{658D44A7-F4C6-4DB0-942F-4DA7DDB27E04}"/>
          </ac:cxnSpMkLst>
        </pc:cxnChg>
        <pc:cxnChg chg="add del mod">
          <ac:chgData name="Andreas Jungierek" userId="74af040a0ffa6690" providerId="LiveId" clId="{07FF6F94-B88F-4C98-A420-938BF5B9A226}" dt="2020-03-29T05:01:12.897" v="2144" actId="478"/>
          <ac:cxnSpMkLst>
            <pc:docMk/>
            <pc:sldMk cId="3863942695" sldId="257"/>
            <ac:cxnSpMk id="122" creationId="{2C114C44-974E-474B-891F-E63222CE4884}"/>
          </ac:cxnSpMkLst>
        </pc:cxnChg>
        <pc:cxnChg chg="add del mod">
          <ac:chgData name="Andreas Jungierek" userId="74af040a0ffa6690" providerId="LiveId" clId="{07FF6F94-B88F-4C98-A420-938BF5B9A226}" dt="2020-03-29T05:16:15.014" v="2345" actId="478"/>
          <ac:cxnSpMkLst>
            <pc:docMk/>
            <pc:sldMk cId="3863942695" sldId="257"/>
            <ac:cxnSpMk id="133" creationId="{A875DC9B-64ED-4B41-9D38-3A877A17C1D5}"/>
          </ac:cxnSpMkLst>
        </pc:cxnChg>
        <pc:cxnChg chg="add del mod ord">
          <ac:chgData name="Andreas Jungierek" userId="74af040a0ffa6690" providerId="LiveId" clId="{07FF6F94-B88F-4C98-A420-938BF5B9A226}" dt="2020-03-29T05:19:28.275" v="2438" actId="478"/>
          <ac:cxnSpMkLst>
            <pc:docMk/>
            <pc:sldMk cId="3863942695" sldId="257"/>
            <ac:cxnSpMk id="138" creationId="{0EDCDCAA-3C8C-4E67-827B-3C37CB807F2B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43" creationId="{45A17AFA-C830-4643-A405-E8E4BCD906B3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47" creationId="{7FBF2BD4-2F53-4046-B64B-F58912CCB96D}"/>
          </ac:cxnSpMkLst>
        </pc:cxnChg>
        <pc:cxnChg chg="add mo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50" creationId="{8BCE2815-2A9A-46A8-A57A-1025D0DC8588}"/>
          </ac:cxnSpMkLst>
        </pc:cxnChg>
        <pc:cxnChg chg="add mo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53" creationId="{68685DD0-828E-4B1A-B21A-ED747B80B04B}"/>
          </ac:cxnSpMkLst>
        </pc:cxnChg>
        <pc:cxnChg chg="add mo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55" creationId="{283F32A5-9ADD-4329-9BA3-D7C966200BF5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62" creationId="{2DCB6218-900C-4475-9F72-C9212717EFFC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73" creationId="{DEE78E68-C621-4F33-B3F1-A0C1CD3C8DC1}"/>
          </ac:cxnSpMkLst>
        </pc:cxnChg>
        <pc:cxnChg chg="add del mod">
          <ac:chgData name="Andreas Jungierek" userId="74af040a0ffa6690" providerId="LiveId" clId="{07FF6F94-B88F-4C98-A420-938BF5B9A226}" dt="2020-03-29T05:23:11.790" v="2490" actId="478"/>
          <ac:cxnSpMkLst>
            <pc:docMk/>
            <pc:sldMk cId="3863942695" sldId="257"/>
            <ac:cxnSpMk id="178" creationId="{02AF5B81-E0A5-45E9-B208-1945A5424757}"/>
          </ac:cxnSpMkLst>
        </pc:cxnChg>
        <pc:cxnChg chg="add mod">
          <ac:chgData name="Andreas Jungierek" userId="74af040a0ffa6690" providerId="LiveId" clId="{07FF6F94-B88F-4C98-A420-938BF5B9A226}" dt="2020-03-29T10:19:41.686" v="4749" actId="14100"/>
          <ac:cxnSpMkLst>
            <pc:docMk/>
            <pc:sldMk cId="3863942695" sldId="257"/>
            <ac:cxnSpMk id="181" creationId="{1DB9BFFE-1ED4-4B6A-929D-632B0A51F58E}"/>
          </ac:cxnSpMkLst>
        </pc:cxnChg>
        <pc:cxnChg chg="add mo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86" creationId="{69215A2F-AE0F-43F2-A065-68662DA5B890}"/>
          </ac:cxnSpMkLst>
        </pc:cxnChg>
        <pc:cxnChg chg="add mod">
          <ac:chgData name="Andreas Jungierek" userId="74af040a0ffa6690" providerId="LiveId" clId="{07FF6F94-B88F-4C98-A420-938BF5B9A226}" dt="2020-03-29T10:20:10.459" v="4753" actId="1037"/>
          <ac:cxnSpMkLst>
            <pc:docMk/>
            <pc:sldMk cId="3863942695" sldId="257"/>
            <ac:cxnSpMk id="189" creationId="{00C2F687-2E46-4DB6-B4E5-3CC1782A3AF5}"/>
          </ac:cxnSpMkLst>
        </pc:cxnChg>
        <pc:cxnChg chg="add del mod">
          <ac:chgData name="Andreas Jungierek" userId="74af040a0ffa6690" providerId="LiveId" clId="{07FF6F94-B88F-4C98-A420-938BF5B9A226}" dt="2020-03-29T10:21:17.421" v="4796" actId="478"/>
          <ac:cxnSpMkLst>
            <pc:docMk/>
            <pc:sldMk cId="3863942695" sldId="257"/>
            <ac:cxnSpMk id="206" creationId="{F1612227-F814-4A6B-9DCE-3985C302CA10}"/>
          </ac:cxnSpMkLst>
        </pc:cxnChg>
        <pc:cxnChg chg="add del mod">
          <ac:chgData name="Andreas Jungierek" userId="74af040a0ffa6690" providerId="LiveId" clId="{07FF6F94-B88F-4C98-A420-938BF5B9A226}" dt="2020-03-29T10:21:19.850" v="4797" actId="478"/>
          <ac:cxnSpMkLst>
            <pc:docMk/>
            <pc:sldMk cId="3863942695" sldId="257"/>
            <ac:cxnSpMk id="211" creationId="{45531FEC-D35D-427B-910B-2B36D9899B29}"/>
          </ac:cxnSpMkLst>
        </pc:cxnChg>
        <pc:cxnChg chg="add del mod">
          <ac:chgData name="Andreas Jungierek" userId="74af040a0ffa6690" providerId="LiveId" clId="{07FF6F94-B88F-4C98-A420-938BF5B9A226}" dt="2020-03-29T10:21:22.040" v="4798" actId="478"/>
          <ac:cxnSpMkLst>
            <pc:docMk/>
            <pc:sldMk cId="3863942695" sldId="257"/>
            <ac:cxnSpMk id="214" creationId="{DADBCE2F-6850-4096-9C85-697AA658F634}"/>
          </ac:cxnSpMkLst>
        </pc:cxnChg>
        <pc:cxnChg chg="add mod">
          <ac:chgData name="Andreas Jungierek" userId="74af040a0ffa6690" providerId="LiveId" clId="{07FF6F94-B88F-4C98-A420-938BF5B9A226}" dt="2020-03-30T19:45:44.767" v="5613" actId="1036"/>
          <ac:cxnSpMkLst>
            <pc:docMk/>
            <pc:sldMk cId="3863942695" sldId="257"/>
            <ac:cxnSpMk id="225" creationId="{A1A877B1-35A0-46F5-81E1-02777EF32AA9}"/>
          </ac:cxnSpMkLst>
        </pc:cxnChg>
        <pc:cxnChg chg="add mod">
          <ac:chgData name="Andreas Jungierek" userId="74af040a0ffa6690" providerId="LiveId" clId="{07FF6F94-B88F-4C98-A420-938BF5B9A226}" dt="2020-03-29T10:21:50.891" v="4823" actId="1038"/>
          <ac:cxnSpMkLst>
            <pc:docMk/>
            <pc:sldMk cId="3863942695" sldId="257"/>
            <ac:cxnSpMk id="229" creationId="{BCE9C448-5BAE-44CF-9FFF-6A480BD2CA42}"/>
          </ac:cxnSpMkLst>
        </pc:cxnChg>
        <pc:cxnChg chg="add mod">
          <ac:chgData name="Andreas Jungierek" userId="74af040a0ffa6690" providerId="LiveId" clId="{07FF6F94-B88F-4C98-A420-938BF5B9A226}" dt="2020-03-29T10:23:18.757" v="4824" actId="14100"/>
          <ac:cxnSpMkLst>
            <pc:docMk/>
            <pc:sldMk cId="3863942695" sldId="257"/>
            <ac:cxnSpMk id="232" creationId="{36938AA6-476D-46E6-B68D-A03844934D45}"/>
          </ac:cxnSpMkLst>
        </pc:cxnChg>
        <pc:cxnChg chg="add mod">
          <ac:chgData name="Andreas Jungierek" userId="74af040a0ffa6690" providerId="LiveId" clId="{07FF6F94-B88F-4C98-A420-938BF5B9A226}" dt="2020-03-29T10:21:50.891" v="4823" actId="1038"/>
          <ac:cxnSpMkLst>
            <pc:docMk/>
            <pc:sldMk cId="3863942695" sldId="257"/>
            <ac:cxnSpMk id="235" creationId="{7AE69D1D-EAA8-4A88-8540-5095245B9BE2}"/>
          </ac:cxnSpMkLst>
        </pc:cxnChg>
        <pc:cxnChg chg="add del mod">
          <ac:chgData name="Andreas Jungierek" userId="74af040a0ffa6690" providerId="LiveId" clId="{07FF6F94-B88F-4C98-A420-938BF5B9A226}" dt="2020-03-29T05:40:48.319" v="3208" actId="478"/>
          <ac:cxnSpMkLst>
            <pc:docMk/>
            <pc:sldMk cId="3863942695" sldId="257"/>
            <ac:cxnSpMk id="245" creationId="{5A6610DF-D403-4FF4-AA88-9F5FE8CA7E08}"/>
          </ac:cxnSpMkLst>
        </pc:cxnChg>
        <pc:cxnChg chg="add mod ord">
          <ac:chgData name="Andreas Jungierek" userId="74af040a0ffa6690" providerId="LiveId" clId="{07FF6F94-B88F-4C98-A420-938BF5B9A226}" dt="2020-03-29T10:20:13.457" v="4754" actId="1037"/>
          <ac:cxnSpMkLst>
            <pc:docMk/>
            <pc:sldMk cId="3863942695" sldId="257"/>
            <ac:cxnSpMk id="250" creationId="{BA2BC574-DDAE-4744-9F24-B0F0F7BFF957}"/>
          </ac:cxnSpMkLst>
        </pc:cxnChg>
        <pc:cxnChg chg="add mod ord">
          <ac:chgData name="Andreas Jungierek" userId="74af040a0ffa6690" providerId="LiveId" clId="{07FF6F94-B88F-4C98-A420-938BF5B9A226}" dt="2020-03-29T10:18:45.582" v="4690" actId="14100"/>
          <ac:cxnSpMkLst>
            <pc:docMk/>
            <pc:sldMk cId="3863942695" sldId="257"/>
            <ac:cxnSpMk id="257" creationId="{5389674D-F90D-489A-A15B-7EDAD040EEBA}"/>
          </ac:cxnSpMkLst>
        </pc:cxnChg>
        <pc:cxnChg chg="add mod">
          <ac:chgData name="Andreas Jungierek" userId="74af040a0ffa6690" providerId="LiveId" clId="{07FF6F94-B88F-4C98-A420-938BF5B9A226}" dt="2020-03-30T19:45:44.767" v="5613" actId="1036"/>
          <ac:cxnSpMkLst>
            <pc:docMk/>
            <pc:sldMk cId="3863942695" sldId="257"/>
            <ac:cxnSpMk id="277" creationId="{DA222699-4030-4620-991E-0DD59CA6FC88}"/>
          </ac:cxnSpMkLst>
        </pc:cxnChg>
        <pc:cxnChg chg="add mod">
          <ac:chgData name="Andreas Jungierek" userId="74af040a0ffa6690" providerId="LiveId" clId="{07FF6F94-B88F-4C98-A420-938BF5B9A226}" dt="2020-03-30T19:45:44.767" v="5613" actId="1036"/>
          <ac:cxnSpMkLst>
            <pc:docMk/>
            <pc:sldMk cId="3863942695" sldId="257"/>
            <ac:cxnSpMk id="281" creationId="{2F7914DE-F56E-4A1F-B568-E915AE51DE2A}"/>
          </ac:cxnSpMkLst>
        </pc:cxnChg>
        <pc:cxnChg chg="add mod">
          <ac:chgData name="Andreas Jungierek" userId="74af040a0ffa6690" providerId="LiveId" clId="{07FF6F94-B88F-4C98-A420-938BF5B9A226}" dt="2020-03-30T19:45:44.767" v="5613" actId="1036"/>
          <ac:cxnSpMkLst>
            <pc:docMk/>
            <pc:sldMk cId="3863942695" sldId="257"/>
            <ac:cxnSpMk id="283" creationId="{1A70A913-BFB3-43FF-AF5E-9E888CE96F9A}"/>
          </ac:cxnSpMkLst>
        </pc:cxnChg>
        <pc:cxnChg chg="add del mod">
          <ac:chgData name="Andreas Jungierek" userId="74af040a0ffa6690" providerId="LiveId" clId="{07FF6F94-B88F-4C98-A420-938BF5B9A226}" dt="2020-03-29T05:49:23.198" v="3600" actId="11529"/>
          <ac:cxnSpMkLst>
            <pc:docMk/>
            <pc:sldMk cId="3863942695" sldId="257"/>
            <ac:cxnSpMk id="288" creationId="{3173A8B9-4B68-4839-9693-D1DF0117884C}"/>
          </ac:cxnSpMkLst>
        </pc:cxnChg>
        <pc:cxnChg chg="add mod">
          <ac:chgData name="Andreas Jungierek" userId="74af040a0ffa6690" providerId="LiveId" clId="{07FF6F94-B88F-4C98-A420-938BF5B9A226}" dt="2020-03-29T09:43:26.783" v="4435" actId="14100"/>
          <ac:cxnSpMkLst>
            <pc:docMk/>
            <pc:sldMk cId="3863942695" sldId="257"/>
            <ac:cxnSpMk id="290" creationId="{3BAFCB70-8CC0-4ECA-AE5E-B17BE57DEAD3}"/>
          </ac:cxnSpMkLst>
        </pc:cxnChg>
        <pc:cxnChg chg="add mod">
          <ac:chgData name="Andreas Jungierek" userId="74af040a0ffa6690" providerId="LiveId" clId="{07FF6F94-B88F-4C98-A420-938BF5B9A226}" dt="2020-03-29T09:45:46.700" v="4448" actId="14100"/>
          <ac:cxnSpMkLst>
            <pc:docMk/>
            <pc:sldMk cId="3863942695" sldId="257"/>
            <ac:cxnSpMk id="356" creationId="{8675F5A6-EFD2-49CA-99E1-3845F47C557F}"/>
          </ac:cxnSpMkLst>
        </pc:cxnChg>
        <pc:cxnChg chg="add mod">
          <ac:chgData name="Andreas Jungierek" userId="74af040a0ffa6690" providerId="LiveId" clId="{07FF6F94-B88F-4C98-A420-938BF5B9A226}" dt="2020-03-29T09:50:24.485" v="4607" actId="14100"/>
          <ac:cxnSpMkLst>
            <pc:docMk/>
            <pc:sldMk cId="3863942695" sldId="257"/>
            <ac:cxnSpMk id="363" creationId="{68D07C49-2909-4CF3-B1DD-BB3149742D11}"/>
          </ac:cxnSpMkLst>
        </pc:cxnChg>
        <pc:cxnChg chg="add mod">
          <ac:chgData name="Andreas Jungierek" userId="74af040a0ffa6690" providerId="LiveId" clId="{07FF6F94-B88F-4C98-A420-938BF5B9A226}" dt="2020-03-29T10:24:38.608" v="4828" actId="14100"/>
          <ac:cxnSpMkLst>
            <pc:docMk/>
            <pc:sldMk cId="3863942695" sldId="257"/>
            <ac:cxnSpMk id="369" creationId="{67C865C9-081A-4BAD-8BE1-A5D3C2F4B1C1}"/>
          </ac:cxnSpMkLst>
        </pc:cxnChg>
        <pc:cxnChg chg="add del mod">
          <ac:chgData name="Andreas Jungierek" userId="74af040a0ffa6690" providerId="LiveId" clId="{07FF6F94-B88F-4C98-A420-938BF5B9A226}" dt="2020-03-29T10:18:30.139" v="4687" actId="478"/>
          <ac:cxnSpMkLst>
            <pc:docMk/>
            <pc:sldMk cId="3863942695" sldId="257"/>
            <ac:cxnSpMk id="384" creationId="{2BAC267C-B871-436D-BEAB-79ECD823B9A1}"/>
          </ac:cxnSpMkLst>
        </pc:cxnChg>
        <pc:cxnChg chg="add mod">
          <ac:chgData name="Andreas Jungierek" userId="74af040a0ffa6690" providerId="LiveId" clId="{07FF6F94-B88F-4C98-A420-938BF5B9A226}" dt="2020-03-29T10:19:36.762" v="4748" actId="108"/>
          <ac:cxnSpMkLst>
            <pc:docMk/>
            <pc:sldMk cId="3863942695" sldId="257"/>
            <ac:cxnSpMk id="394" creationId="{7EDB3440-B39F-4C59-A19D-E044DE9829D0}"/>
          </ac:cxnSpMkLst>
        </pc:cxnChg>
        <pc:cxnChg chg="add mod">
          <ac:chgData name="Andreas Jungierek" userId="74af040a0ffa6690" providerId="LiveId" clId="{07FF6F94-B88F-4C98-A420-938BF5B9A226}" dt="2020-03-29T10:20:02.207" v="4752" actId="14100"/>
          <ac:cxnSpMkLst>
            <pc:docMk/>
            <pc:sldMk cId="3863942695" sldId="257"/>
            <ac:cxnSpMk id="396" creationId="{276A6195-F130-4735-8FFD-40E47D07D5BF}"/>
          </ac:cxnSpMkLst>
        </pc:cxnChg>
        <pc:cxnChg chg="add mod">
          <ac:chgData name="Andreas Jungierek" userId="74af040a0ffa6690" providerId="LiveId" clId="{07FF6F94-B88F-4C98-A420-938BF5B9A226}" dt="2020-03-29T10:20:40.445" v="4778" actId="14100"/>
          <ac:cxnSpMkLst>
            <pc:docMk/>
            <pc:sldMk cId="3863942695" sldId="257"/>
            <ac:cxnSpMk id="399" creationId="{7972D97D-79D7-463E-9F6F-16551377D073}"/>
          </ac:cxnSpMkLst>
        </pc:cxnChg>
      </pc:sldChg>
      <pc:sldChg chg="addSp delSp modSp add mod">
        <pc:chgData name="Andreas Jungierek" userId="74af040a0ffa6690" providerId="LiveId" clId="{07FF6F94-B88F-4C98-A420-938BF5B9A226}" dt="2020-03-31T06:21:30.416" v="6959" actId="20577"/>
        <pc:sldMkLst>
          <pc:docMk/>
          <pc:sldMk cId="3417130192" sldId="258"/>
        </pc:sldMkLst>
        <pc:spChg chg="mod">
          <ac:chgData name="Andreas Jungierek" userId="74af040a0ffa6690" providerId="LiveId" clId="{07FF6F94-B88F-4C98-A420-938BF5B9A226}" dt="2020-03-31T06:21:30.416" v="6959" actId="20577"/>
          <ac:spMkLst>
            <pc:docMk/>
            <pc:sldMk cId="3417130192" sldId="258"/>
            <ac:spMk id="2" creationId="{607B142E-EEBB-4923-B364-9E7A6E6CE3AC}"/>
          </ac:spMkLst>
        </pc:spChg>
        <pc:spChg chg="del">
          <ac:chgData name="Andreas Jungierek" userId="74af040a0ffa6690" providerId="LiveId" clId="{07FF6F94-B88F-4C98-A420-938BF5B9A226}" dt="2020-03-28T19:52:56.650" v="249" actId="478"/>
          <ac:spMkLst>
            <pc:docMk/>
            <pc:sldMk cId="3417130192" sldId="258"/>
            <ac:spMk id="3" creationId="{C40B51C1-3D99-4F15-A8D4-5253D2CE2BD5}"/>
          </ac:spMkLst>
        </pc:spChg>
        <pc:spChg chg="add mod">
          <ac:chgData name="Andreas Jungierek" userId="74af040a0ffa6690" providerId="LiveId" clId="{07FF6F94-B88F-4C98-A420-938BF5B9A226}" dt="2020-03-31T06:08:31.553" v="6703" actId="1037"/>
          <ac:spMkLst>
            <pc:docMk/>
            <pc:sldMk cId="3417130192" sldId="258"/>
            <ac:spMk id="4" creationId="{5309E118-E565-445A-A209-50BB7E860376}"/>
          </ac:spMkLst>
        </pc:spChg>
        <pc:spChg chg="add mod">
          <ac:chgData name="Andreas Jungierek" userId="74af040a0ffa6690" providerId="LiveId" clId="{07FF6F94-B88F-4C98-A420-938BF5B9A226}" dt="2020-03-31T06:11:53.456" v="6766" actId="1076"/>
          <ac:spMkLst>
            <pc:docMk/>
            <pc:sldMk cId="3417130192" sldId="258"/>
            <ac:spMk id="5" creationId="{9F6496B0-6D79-4C17-8CDF-E3E5057F21EC}"/>
          </ac:spMkLst>
        </pc:spChg>
        <pc:spChg chg="add mod">
          <ac:chgData name="Andreas Jungierek" userId="74af040a0ffa6690" providerId="LiveId" clId="{07FF6F94-B88F-4C98-A420-938BF5B9A226}" dt="2020-03-31T06:11:53.456" v="6766" actId="1076"/>
          <ac:spMkLst>
            <pc:docMk/>
            <pc:sldMk cId="3417130192" sldId="258"/>
            <ac:spMk id="6" creationId="{54D39399-F483-46C0-A725-BD75552ED48A}"/>
          </ac:spMkLst>
        </pc:spChg>
        <pc:spChg chg="add mod">
          <ac:chgData name="Andreas Jungierek" userId="74af040a0ffa6690" providerId="LiveId" clId="{07FF6F94-B88F-4C98-A420-938BF5B9A226}" dt="2020-03-31T06:11:53.456" v="6766" actId="1076"/>
          <ac:spMkLst>
            <pc:docMk/>
            <pc:sldMk cId="3417130192" sldId="258"/>
            <ac:spMk id="7" creationId="{15985C97-0662-4B41-92B4-1EC6A1121AE2}"/>
          </ac:spMkLst>
        </pc:spChg>
        <pc:spChg chg="add del">
          <ac:chgData name="Andreas Jungierek" userId="74af040a0ffa6690" providerId="LiveId" clId="{07FF6F94-B88F-4C98-A420-938BF5B9A226}" dt="2020-03-28T19:56:19.841" v="604"/>
          <ac:spMkLst>
            <pc:docMk/>
            <pc:sldMk cId="3417130192" sldId="258"/>
            <ac:spMk id="8" creationId="{413716BF-5114-436C-BA6E-F6E9AAD61B78}"/>
          </ac:spMkLst>
        </pc:spChg>
        <pc:spChg chg="add mod">
          <ac:chgData name="Andreas Jungierek" userId="74af040a0ffa6690" providerId="LiveId" clId="{07FF6F94-B88F-4C98-A420-938BF5B9A226}" dt="2020-03-31T06:08:31.553" v="6703" actId="1037"/>
          <ac:spMkLst>
            <pc:docMk/>
            <pc:sldMk cId="3417130192" sldId="258"/>
            <ac:spMk id="9" creationId="{345A1405-8F8E-491B-A760-7AF112923CA0}"/>
          </ac:spMkLst>
        </pc:spChg>
        <pc:spChg chg="add mod">
          <ac:chgData name="Andreas Jungierek" userId="74af040a0ffa6690" providerId="LiveId" clId="{07FF6F94-B88F-4C98-A420-938BF5B9A226}" dt="2020-03-31T06:09:17.299" v="6747" actId="1076"/>
          <ac:spMkLst>
            <pc:docMk/>
            <pc:sldMk cId="3417130192" sldId="258"/>
            <ac:spMk id="10" creationId="{2F19CA18-B578-49F9-9C79-EBA1FDE47CBA}"/>
          </ac:spMkLst>
        </pc:spChg>
        <pc:spChg chg="add mod">
          <ac:chgData name="Andreas Jungierek" userId="74af040a0ffa6690" providerId="LiveId" clId="{07FF6F94-B88F-4C98-A420-938BF5B9A226}" dt="2020-03-31T06:09:10.393" v="6746" actId="1076"/>
          <ac:spMkLst>
            <pc:docMk/>
            <pc:sldMk cId="3417130192" sldId="258"/>
            <ac:spMk id="11" creationId="{02B37425-BE13-4637-A0C3-32DF63D1F17D}"/>
          </ac:spMkLst>
        </pc:spChg>
        <pc:spChg chg="add mod">
          <ac:chgData name="Andreas Jungierek" userId="74af040a0ffa6690" providerId="LiveId" clId="{07FF6F94-B88F-4C98-A420-938BF5B9A226}" dt="2020-03-31T06:09:01.504" v="6744" actId="1076"/>
          <ac:spMkLst>
            <pc:docMk/>
            <pc:sldMk cId="3417130192" sldId="258"/>
            <ac:spMk id="12" creationId="{8D8DA600-6244-469A-AA6B-0E536BDF1D3E}"/>
          </ac:spMkLst>
        </pc:spChg>
        <pc:spChg chg="add mod">
          <ac:chgData name="Andreas Jungierek" userId="74af040a0ffa6690" providerId="LiveId" clId="{07FF6F94-B88F-4C98-A420-938BF5B9A226}" dt="2020-03-31T06:11:53.456" v="6766" actId="1076"/>
          <ac:spMkLst>
            <pc:docMk/>
            <pc:sldMk cId="3417130192" sldId="258"/>
            <ac:spMk id="13" creationId="{B3FB9BEF-30BE-42B9-BA30-B7F0575A65C2}"/>
          </ac:spMkLst>
        </pc:spChg>
        <pc:spChg chg="add mod">
          <ac:chgData name="Andreas Jungierek" userId="74af040a0ffa6690" providerId="LiveId" clId="{07FF6F94-B88F-4C98-A420-938BF5B9A226}" dt="2020-03-31T06:12:18.484" v="6768" actId="1076"/>
          <ac:spMkLst>
            <pc:docMk/>
            <pc:sldMk cId="3417130192" sldId="258"/>
            <ac:spMk id="14" creationId="{35E8B895-9D28-4D38-BEF3-7412A47E0500}"/>
          </ac:spMkLst>
        </pc:spChg>
        <pc:spChg chg="add mod">
          <ac:chgData name="Andreas Jungierek" userId="74af040a0ffa6690" providerId="LiveId" clId="{07FF6F94-B88F-4C98-A420-938BF5B9A226}" dt="2020-03-31T06:09:06.206" v="6745" actId="1076"/>
          <ac:spMkLst>
            <pc:docMk/>
            <pc:sldMk cId="3417130192" sldId="258"/>
            <ac:spMk id="15" creationId="{0270742D-59D1-4BF9-A67C-D62D41E27C81}"/>
          </ac:spMkLst>
        </pc:spChg>
        <pc:spChg chg="add mod">
          <ac:chgData name="Andreas Jungierek" userId="74af040a0ffa6690" providerId="LiveId" clId="{07FF6F94-B88F-4C98-A420-938BF5B9A226}" dt="2020-03-31T06:10:18.915" v="6753" actId="1076"/>
          <ac:spMkLst>
            <pc:docMk/>
            <pc:sldMk cId="3417130192" sldId="258"/>
            <ac:spMk id="16" creationId="{11473AF8-22A8-431A-9211-63527FE08217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0" creationId="{70116CC5-31F9-450A-96E2-AFE292BBA2D4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1" creationId="{E13458C3-F60C-4CE6-BC21-57E95DBAFBF1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2" creationId="{EFCFFC2D-B839-47DD-B160-29A95683A50E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3" creationId="{266796BE-99BD-40E4-92C8-7051D3B704E0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4" creationId="{5860D3F5-DD34-464A-8013-DFAA41EECFBD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5" creationId="{8F24D0E8-EDC4-41E7-8704-DF679DFDE736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6" creationId="{A89E85C9-2AE8-4B4E-9E5F-CC14D0DD02D8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7" creationId="{D3AB128B-5524-478D-94DB-706EC72BCA22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8" creationId="{3E215599-3A62-4672-9EA8-53061C6A01C8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09" creationId="{6E2F21D3-733A-467A-AEF5-2A902DCFCF20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10" creationId="{10B11B4F-5A0C-4663-A6EC-52D1E1EA7A3C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11" creationId="{E73A495A-1BEA-4A4C-B0ED-2AB361307289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2" creationId="{19EF3194-38F3-4264-8280-0C713EE3FE21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3" creationId="{23B8255D-9152-48DC-B04F-FFA239937A15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4" creationId="{E96A5BDA-C960-49A4-BB88-6C2726E4610E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15" creationId="{72B4EFBA-556F-4419-9CB6-09BDDA4DD297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6" creationId="{7B809F0D-6DB0-4DEF-A169-65F3283EC8D1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17" creationId="{C5ED7216-605A-4A7D-A423-55CCB7DB4B68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8" creationId="{2D802FFA-A3A3-4808-A808-9BADD98D4C83}"/>
          </ac:spMkLst>
        </pc:spChg>
        <pc:spChg chg="add mod">
          <ac:chgData name="Andreas Jungierek" userId="74af040a0ffa6690" providerId="LiveId" clId="{07FF6F94-B88F-4C98-A420-938BF5B9A226}" dt="2020-03-31T06:12:06.449" v="6767" actId="1076"/>
          <ac:spMkLst>
            <pc:docMk/>
            <pc:sldMk cId="3417130192" sldId="258"/>
            <ac:spMk id="119" creationId="{9F267126-A3D6-4FCF-8603-8ACACBC78D1D}"/>
          </ac:spMkLst>
        </pc:spChg>
        <pc:spChg chg="add del mod">
          <ac:chgData name="Andreas Jungierek" userId="74af040a0ffa6690" providerId="LiveId" clId="{07FF6F94-B88F-4C98-A420-938BF5B9A226}" dt="2020-03-31T05:31:56.891" v="6463" actId="478"/>
          <ac:spMkLst>
            <pc:docMk/>
            <pc:sldMk cId="3417130192" sldId="258"/>
            <ac:spMk id="124" creationId="{B0B125AD-B85F-4199-B199-40B443054507}"/>
          </ac:spMkLst>
        </pc:spChg>
        <pc:spChg chg="add mod">
          <ac:chgData name="Andreas Jungierek" userId="74af040a0ffa6690" providerId="LiveId" clId="{07FF6F94-B88F-4C98-A420-938BF5B9A226}" dt="2020-03-31T06:09:44.706" v="6749" actId="1076"/>
          <ac:spMkLst>
            <pc:docMk/>
            <pc:sldMk cId="3417130192" sldId="258"/>
            <ac:spMk id="148" creationId="{A2AC931D-F3CF-466C-BC25-035098DA61C3}"/>
          </ac:spMkLst>
        </pc:spChg>
        <pc:spChg chg="add mod">
          <ac:chgData name="Andreas Jungierek" userId="74af040a0ffa6690" providerId="LiveId" clId="{07FF6F94-B88F-4C98-A420-938BF5B9A226}" dt="2020-03-31T06:09:57.514" v="6751" actId="1076"/>
          <ac:spMkLst>
            <pc:docMk/>
            <pc:sldMk cId="3417130192" sldId="258"/>
            <ac:spMk id="149" creationId="{84949E08-0266-4F8F-A47F-F2991CDD7E28}"/>
          </ac:spMkLst>
        </pc:spChg>
        <pc:spChg chg="add mod">
          <ac:chgData name="Andreas Jungierek" userId="74af040a0ffa6690" providerId="LiveId" clId="{07FF6F94-B88F-4C98-A420-938BF5B9A226}" dt="2020-03-31T06:10:32.304" v="6755" actId="1076"/>
          <ac:spMkLst>
            <pc:docMk/>
            <pc:sldMk cId="3417130192" sldId="258"/>
            <ac:spMk id="150" creationId="{C75C0300-62DA-4060-A692-6F4F5966DD7B}"/>
          </ac:spMkLst>
        </pc:spChg>
        <pc:spChg chg="add mod">
          <ac:chgData name="Andreas Jungierek" userId="74af040a0ffa6690" providerId="LiveId" clId="{07FF6F94-B88F-4C98-A420-938BF5B9A226}" dt="2020-03-31T06:12:29.351" v="6770" actId="1076"/>
          <ac:spMkLst>
            <pc:docMk/>
            <pc:sldMk cId="3417130192" sldId="258"/>
            <ac:spMk id="151" creationId="{043E874E-7828-4204-9BFB-9A7E19E65E8B}"/>
          </ac:spMkLst>
        </pc:spChg>
        <pc:spChg chg="add mod">
          <ac:chgData name="Andreas Jungierek" userId="74af040a0ffa6690" providerId="LiveId" clId="{07FF6F94-B88F-4C98-A420-938BF5B9A226}" dt="2020-03-31T06:12:43.695" v="6772" actId="1076"/>
          <ac:spMkLst>
            <pc:docMk/>
            <pc:sldMk cId="3417130192" sldId="258"/>
            <ac:spMk id="152" creationId="{81326F2A-B22D-4A78-BF45-D58B9B0C8866}"/>
          </ac:spMkLst>
        </pc:spChg>
        <pc:cxnChg chg="add mod">
          <ac:chgData name="Andreas Jungierek" userId="74af040a0ffa6690" providerId="LiveId" clId="{07FF6F94-B88F-4C98-A420-938BF5B9A226}" dt="2020-03-31T06:09:17.299" v="6747" actId="1076"/>
          <ac:cxnSpMkLst>
            <pc:docMk/>
            <pc:sldMk cId="3417130192" sldId="258"/>
            <ac:cxnSpMk id="18" creationId="{130FFD08-3720-4E06-B7C4-0C9F0B880F7B}"/>
          </ac:cxnSpMkLst>
        </pc:cxnChg>
        <pc:cxnChg chg="add mod">
          <ac:chgData name="Andreas Jungierek" userId="74af040a0ffa6690" providerId="LiveId" clId="{07FF6F94-B88F-4C98-A420-938BF5B9A226}" dt="2020-03-31T06:09:10.393" v="6746" actId="1076"/>
          <ac:cxnSpMkLst>
            <pc:docMk/>
            <pc:sldMk cId="3417130192" sldId="258"/>
            <ac:cxnSpMk id="20" creationId="{8AD2DB1D-44DE-4432-BFAA-F720E26B5E04}"/>
          </ac:cxnSpMkLst>
        </pc:cxnChg>
        <pc:cxnChg chg="add del mod">
          <ac:chgData name="Andreas Jungierek" userId="74af040a0ffa6690" providerId="LiveId" clId="{07FF6F94-B88F-4C98-A420-938BF5B9A226}" dt="2020-03-31T06:03:20.766" v="6478" actId="478"/>
          <ac:cxnSpMkLst>
            <pc:docMk/>
            <pc:sldMk cId="3417130192" sldId="258"/>
            <ac:cxnSpMk id="22" creationId="{E7B4DF92-2B4D-41C9-8655-8CA2C306F115}"/>
          </ac:cxnSpMkLst>
        </pc:cxnChg>
        <pc:cxnChg chg="add mod">
          <ac:chgData name="Andreas Jungierek" userId="74af040a0ffa6690" providerId="LiveId" clId="{07FF6F94-B88F-4C98-A420-938BF5B9A226}" dt="2020-03-31T06:11:53.456" v="6766" actId="1076"/>
          <ac:cxnSpMkLst>
            <pc:docMk/>
            <pc:sldMk cId="3417130192" sldId="258"/>
            <ac:cxnSpMk id="24" creationId="{6F7010B8-B2EF-4D3D-8582-8509A85F14D5}"/>
          </ac:cxnSpMkLst>
        </pc:cxnChg>
        <pc:cxnChg chg="add mod">
          <ac:chgData name="Andreas Jungierek" userId="74af040a0ffa6690" providerId="LiveId" clId="{07FF6F94-B88F-4C98-A420-938BF5B9A226}" dt="2020-03-31T06:09:10.393" v="6746" actId="1076"/>
          <ac:cxnSpMkLst>
            <pc:docMk/>
            <pc:sldMk cId="3417130192" sldId="258"/>
            <ac:cxnSpMk id="26" creationId="{EE0B60CC-DD9A-45EF-A919-A9A7BFE3623D}"/>
          </ac:cxnSpMkLst>
        </pc:cxnChg>
        <pc:cxnChg chg="add mod">
          <ac:chgData name="Andreas Jungierek" userId="74af040a0ffa6690" providerId="LiveId" clId="{07FF6F94-B88F-4C98-A420-938BF5B9A226}" dt="2020-03-31T06:09:17.299" v="6747" actId="1076"/>
          <ac:cxnSpMkLst>
            <pc:docMk/>
            <pc:sldMk cId="3417130192" sldId="258"/>
            <ac:cxnSpMk id="28" creationId="{79DB5EA6-7920-4586-A714-E82175680C3B}"/>
          </ac:cxnSpMkLst>
        </pc:cxnChg>
        <pc:cxnChg chg="add del mod">
          <ac:chgData name="Andreas Jungierek" userId="74af040a0ffa6690" providerId="LiveId" clId="{07FF6F94-B88F-4C98-A420-938BF5B9A226}" dt="2020-03-31T06:03:33.516" v="6479" actId="478"/>
          <ac:cxnSpMkLst>
            <pc:docMk/>
            <pc:sldMk cId="3417130192" sldId="258"/>
            <ac:cxnSpMk id="30" creationId="{5F6E33F5-0836-40BA-BD55-D2DA87EE9A72}"/>
          </ac:cxnSpMkLst>
        </pc:cxnChg>
        <pc:cxnChg chg="add mod">
          <ac:chgData name="Andreas Jungierek" userId="74af040a0ffa6690" providerId="LiveId" clId="{07FF6F94-B88F-4C98-A420-938BF5B9A226}" dt="2020-03-31T06:11:53.456" v="6766" actId="1076"/>
          <ac:cxnSpMkLst>
            <pc:docMk/>
            <pc:sldMk cId="3417130192" sldId="258"/>
            <ac:cxnSpMk id="32" creationId="{DAC4201D-ED50-4DB9-B5ED-5645918D3DEF}"/>
          </ac:cxnSpMkLst>
        </pc:cxnChg>
        <pc:cxnChg chg="add mod">
          <ac:chgData name="Andreas Jungierek" userId="74af040a0ffa6690" providerId="LiveId" clId="{07FF6F94-B88F-4C98-A420-938BF5B9A226}" dt="2020-03-31T06:11:53.456" v="6766" actId="1076"/>
          <ac:cxnSpMkLst>
            <pc:docMk/>
            <pc:sldMk cId="3417130192" sldId="258"/>
            <ac:cxnSpMk id="34" creationId="{7E2A9B11-02EB-41A4-8C9F-7216D1183FCE}"/>
          </ac:cxnSpMkLst>
        </pc:cxnChg>
        <pc:cxnChg chg="add mod">
          <ac:chgData name="Andreas Jungierek" userId="74af040a0ffa6690" providerId="LiveId" clId="{07FF6F94-B88F-4C98-A420-938BF5B9A226}" dt="2020-03-31T06:08:31.553" v="6703" actId="1037"/>
          <ac:cxnSpMkLst>
            <pc:docMk/>
            <pc:sldMk cId="3417130192" sldId="258"/>
            <ac:cxnSpMk id="120" creationId="{057198B2-904C-46F0-B7D9-50A0BD5211ED}"/>
          </ac:cxnSpMkLst>
        </pc:cxnChg>
      </pc:sldChg>
      <pc:sldChg chg="addSp delSp modSp add del mod ord">
        <pc:chgData name="Andreas Jungierek" userId="74af040a0ffa6690" providerId="LiveId" clId="{07FF6F94-B88F-4C98-A420-938BF5B9A226}" dt="2020-03-31T05:12:06.808" v="5962" actId="47"/>
        <pc:sldMkLst>
          <pc:docMk/>
          <pc:sldMk cId="2651736832" sldId="259"/>
        </pc:sldMkLst>
        <pc:spChg chg="del">
          <ac:chgData name="Andreas Jungierek" userId="74af040a0ffa6690" providerId="LiveId" clId="{07FF6F94-B88F-4C98-A420-938BF5B9A226}" dt="2020-03-29T11:42:41.658" v="4897" actId="478"/>
          <ac:spMkLst>
            <pc:docMk/>
            <pc:sldMk cId="2651736832" sldId="259"/>
            <ac:spMk id="2" creationId="{9A0F5E20-8E76-4725-987E-56FB8282DCAC}"/>
          </ac:spMkLst>
        </pc:spChg>
        <pc:spChg chg="del">
          <ac:chgData name="Andreas Jungierek" userId="74af040a0ffa6690" providerId="LiveId" clId="{07FF6F94-B88F-4C98-A420-938BF5B9A226}" dt="2020-03-29T11:42:37.695" v="4895" actId="478"/>
          <ac:spMkLst>
            <pc:docMk/>
            <pc:sldMk cId="2651736832" sldId="259"/>
            <ac:spMk id="3" creationId="{B6FD1946-54D6-4F25-85DA-1F2192710159}"/>
          </ac:spMkLst>
        </pc:spChg>
        <pc:spChg chg="add">
          <ac:chgData name="Andreas Jungierek" userId="74af040a0ffa6690" providerId="LiveId" clId="{07FF6F94-B88F-4C98-A420-938BF5B9A226}" dt="2020-03-29T11:42:48.411" v="4898"/>
          <ac:spMkLst>
            <pc:docMk/>
            <pc:sldMk cId="2651736832" sldId="259"/>
            <ac:spMk id="5" creationId="{759B51BC-14DE-4CC0-AF79-AFC4E67C3A57}"/>
          </ac:spMkLst>
        </pc:spChg>
        <pc:spChg chg="add mod">
          <ac:chgData name="Andreas Jungierek" userId="74af040a0ffa6690" providerId="LiveId" clId="{07FF6F94-B88F-4C98-A420-938BF5B9A226}" dt="2020-03-29T11:44:14.915" v="4948" actId="3064"/>
          <ac:spMkLst>
            <pc:docMk/>
            <pc:sldMk cId="2651736832" sldId="259"/>
            <ac:spMk id="6" creationId="{6E257002-8114-408C-88EA-71AB72221CE7}"/>
          </ac:spMkLst>
        </pc:spChg>
        <pc:spChg chg="add del">
          <ac:chgData name="Andreas Jungierek" userId="74af040a0ffa6690" providerId="LiveId" clId="{07FF6F94-B88F-4C98-A420-938BF5B9A226}" dt="2020-03-29T11:43:28.815" v="4911"/>
          <ac:spMkLst>
            <pc:docMk/>
            <pc:sldMk cId="2651736832" sldId="259"/>
            <ac:spMk id="7" creationId="{FB4149B0-19A0-40B7-975B-1C929F1A7FEC}"/>
          </ac:spMkLst>
        </pc:spChg>
        <pc:spChg chg="add del mod">
          <ac:chgData name="Andreas Jungierek" userId="74af040a0ffa6690" providerId="LiveId" clId="{07FF6F94-B88F-4C98-A420-938BF5B9A226}" dt="2020-03-29T11:44:43.650" v="5019" actId="478"/>
          <ac:spMkLst>
            <pc:docMk/>
            <pc:sldMk cId="2651736832" sldId="259"/>
            <ac:spMk id="8" creationId="{2474421B-6224-442C-A796-7C020D953EE7}"/>
          </ac:spMkLst>
        </pc:spChg>
        <pc:spChg chg="add mod">
          <ac:chgData name="Andreas Jungierek" userId="74af040a0ffa6690" providerId="LiveId" clId="{07FF6F94-B88F-4C98-A420-938BF5B9A226}" dt="2020-03-29T11:45:19.604" v="5086" actId="20577"/>
          <ac:spMkLst>
            <pc:docMk/>
            <pc:sldMk cId="2651736832" sldId="259"/>
            <ac:spMk id="10" creationId="{DDBEED4C-2C37-420C-9EA4-1DDC35782F14}"/>
          </ac:spMkLst>
        </pc:spChg>
        <pc:spChg chg="add mod">
          <ac:chgData name="Andreas Jungierek" userId="74af040a0ffa6690" providerId="LiveId" clId="{07FF6F94-B88F-4C98-A420-938BF5B9A226}" dt="2020-03-29T11:45:25.276" v="5093" actId="6549"/>
          <ac:spMkLst>
            <pc:docMk/>
            <pc:sldMk cId="2651736832" sldId="259"/>
            <ac:spMk id="12" creationId="{6B96DA7F-0369-44AA-9C7F-F3C93BB38D26}"/>
          </ac:spMkLst>
        </pc:spChg>
        <pc:spChg chg="add mod">
          <ac:chgData name="Andreas Jungierek" userId="74af040a0ffa6690" providerId="LiveId" clId="{07FF6F94-B88F-4C98-A420-938BF5B9A226}" dt="2020-03-29T11:46:09.640" v="5103" actId="14100"/>
          <ac:spMkLst>
            <pc:docMk/>
            <pc:sldMk cId="2651736832" sldId="259"/>
            <ac:spMk id="13" creationId="{86C26017-207C-4E3F-96FF-6E0ABA8B26E8}"/>
          </ac:spMkLst>
        </pc:spChg>
        <pc:picChg chg="add mod">
          <ac:chgData name="Andreas Jungierek" userId="74af040a0ffa6690" providerId="LiveId" clId="{07FF6F94-B88F-4C98-A420-938BF5B9A226}" dt="2020-03-29T11:43:33.495" v="4920" actId="1036"/>
          <ac:picMkLst>
            <pc:docMk/>
            <pc:sldMk cId="2651736832" sldId="259"/>
            <ac:picMk id="4" creationId="{AFA80B17-3A8B-43AD-8492-896A42E8790B}"/>
          </ac:picMkLst>
        </pc:picChg>
        <pc:picChg chg="add mod">
          <ac:chgData name="Andreas Jungierek" userId="74af040a0ffa6690" providerId="LiveId" clId="{07FF6F94-B88F-4C98-A420-938BF5B9A226}" dt="2020-03-29T11:44:59.295" v="5079" actId="1038"/>
          <ac:picMkLst>
            <pc:docMk/>
            <pc:sldMk cId="2651736832" sldId="259"/>
            <ac:picMk id="9" creationId="{A9DD153D-FB24-4588-AFDB-E06B88130308}"/>
          </ac:picMkLst>
        </pc:picChg>
        <pc:picChg chg="add mod">
          <ac:chgData name="Andreas Jungierek" userId="74af040a0ffa6690" providerId="LiveId" clId="{07FF6F94-B88F-4C98-A420-938BF5B9A226}" dt="2020-03-29T11:45:12.203" v="5081" actId="1076"/>
          <ac:picMkLst>
            <pc:docMk/>
            <pc:sldMk cId="2651736832" sldId="259"/>
            <ac:picMk id="11" creationId="{71B9E895-0235-4081-B212-23B8BD8A2DBC}"/>
          </ac:picMkLst>
        </pc:picChg>
      </pc:sldChg>
      <pc:sldChg chg="addSp delSp modSp add mod">
        <pc:chgData name="Andreas Jungierek" userId="74af040a0ffa6690" providerId="LiveId" clId="{07FF6F94-B88F-4C98-A420-938BF5B9A226}" dt="2020-03-31T06:19:08.499" v="6944" actId="1076"/>
        <pc:sldMkLst>
          <pc:docMk/>
          <pc:sldMk cId="2959382432" sldId="260"/>
        </pc:sldMkLst>
        <pc:spChg chg="del mod">
          <ac:chgData name="Andreas Jungierek" userId="74af040a0ffa6690" providerId="LiveId" clId="{07FF6F94-B88F-4C98-A420-938BF5B9A226}" dt="2020-03-29T19:22:56.784" v="5420" actId="478"/>
          <ac:spMkLst>
            <pc:docMk/>
            <pc:sldMk cId="2959382432" sldId="260"/>
            <ac:spMk id="2" creationId="{60B1C40F-5420-4B61-AC38-73E7F0E91B46}"/>
          </ac:spMkLst>
        </pc:spChg>
        <pc:spChg chg="del">
          <ac:chgData name="Andreas Jungierek" userId="74af040a0ffa6690" providerId="LiveId" clId="{07FF6F94-B88F-4C98-A420-938BF5B9A226}" dt="2020-03-29T19:16:42.311" v="5108" actId="478"/>
          <ac:spMkLst>
            <pc:docMk/>
            <pc:sldMk cId="2959382432" sldId="260"/>
            <ac:spMk id="3" creationId="{2104BE5E-72A5-46CB-9E03-4881AADCD642}"/>
          </ac:spMkLst>
        </pc:spChg>
        <pc:spChg chg="add mod">
          <ac:chgData name="Andreas Jungierek" userId="74af040a0ffa6690" providerId="LiveId" clId="{07FF6F94-B88F-4C98-A420-938BF5B9A226}" dt="2020-03-31T05:13:36.577" v="6020" actId="20577"/>
          <ac:spMkLst>
            <pc:docMk/>
            <pc:sldMk cId="2959382432" sldId="260"/>
            <ac:spMk id="10" creationId="{EA93852B-B4F2-4AE1-9B42-F737252B013F}"/>
          </ac:spMkLst>
        </pc:spChg>
        <pc:spChg chg="add mod">
          <ac:chgData name="Andreas Jungierek" userId="74af040a0ffa6690" providerId="LiveId" clId="{07FF6F94-B88F-4C98-A420-938BF5B9A226}" dt="2020-03-31T06:19:08.499" v="6944" actId="1076"/>
          <ac:spMkLst>
            <pc:docMk/>
            <pc:sldMk cId="2959382432" sldId="260"/>
            <ac:spMk id="11" creationId="{116FC961-C7F8-4878-84B1-E4C18E487AEE}"/>
          </ac:spMkLst>
        </pc:spChg>
        <pc:picChg chg="add mod modCrop">
          <ac:chgData name="Andreas Jungierek" userId="74af040a0ffa6690" providerId="LiveId" clId="{07FF6F94-B88F-4C98-A420-938BF5B9A226}" dt="2020-03-29T19:22:23.397" v="5404" actId="408"/>
          <ac:picMkLst>
            <pc:docMk/>
            <pc:sldMk cId="2959382432" sldId="260"/>
            <ac:picMk id="5" creationId="{549FE7E8-647B-4423-8F51-0BF0EE2FEBDD}"/>
          </ac:picMkLst>
        </pc:picChg>
        <pc:picChg chg="add mod modCrop">
          <ac:chgData name="Andreas Jungierek" userId="74af040a0ffa6690" providerId="LiveId" clId="{07FF6F94-B88F-4C98-A420-938BF5B9A226}" dt="2020-03-29T19:22:23.397" v="5404" actId="408"/>
          <ac:picMkLst>
            <pc:docMk/>
            <pc:sldMk cId="2959382432" sldId="260"/>
            <ac:picMk id="7" creationId="{E6962461-6B41-4F45-9006-FB5D4FC67C21}"/>
          </ac:picMkLst>
        </pc:picChg>
        <pc:picChg chg="add mod modCrop">
          <ac:chgData name="Andreas Jungierek" userId="74af040a0ffa6690" providerId="LiveId" clId="{07FF6F94-B88F-4C98-A420-938BF5B9A226}" dt="2020-03-29T19:22:23.397" v="5404" actId="408"/>
          <ac:picMkLst>
            <pc:docMk/>
            <pc:sldMk cId="2959382432" sldId="260"/>
            <ac:picMk id="9" creationId="{F712C3AB-F306-43AD-9A91-9DD1FA96AC29}"/>
          </ac:picMkLst>
        </pc:picChg>
      </pc:sldChg>
      <pc:sldChg chg="delSp add del mod">
        <pc:chgData name="Andreas Jungierek" userId="74af040a0ffa6690" providerId="LiveId" clId="{07FF6F94-B88F-4C98-A420-938BF5B9A226}" dt="2020-03-29T12:39:25.433" v="5104" actId="47"/>
        <pc:sldMkLst>
          <pc:docMk/>
          <pc:sldMk cId="4059871383" sldId="260"/>
        </pc:sldMkLst>
        <pc:spChg chg="del">
          <ac:chgData name="Andreas Jungierek" userId="74af040a0ffa6690" providerId="LiveId" clId="{07FF6F94-B88F-4C98-A420-938BF5B9A226}" dt="2020-03-29T11:42:22.068" v="4893" actId="478"/>
          <ac:spMkLst>
            <pc:docMk/>
            <pc:sldMk cId="4059871383" sldId="260"/>
            <ac:spMk id="48" creationId="{07DDC848-9949-4DBD-86D1-B5E7605E96E1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2" creationId="{59F65C62-5C8E-4F7C-85DC-110CF99D163E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3" creationId="{FB6EE5C3-03C9-4445-A9B7-39B4FF513095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4" creationId="{8131CC12-A00E-4F4E-AAEA-93415FA838DF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5" creationId="{376EE4A5-C43A-4F0B-A0C4-4D63468EBDD6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6" creationId="{323159A6-A1A5-4C2B-B1FA-E79D1750DF6D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7" creationId="{C831AF88-BF0D-4952-B76D-1ECEE50AD457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31" creationId="{C97C5AA2-A3AD-435C-908C-F8AE5780126F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32" creationId="{E00F08BB-44DF-40AE-A8DD-848E7ED58804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61" creationId="{5B2CE39D-7D45-41B3-971E-51F5BEE44248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62" creationId="{B0B69209-121B-43BD-97B2-7C7510FBFCD7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74" creationId="{CB586CF3-1CF1-4B27-B20D-B65D04B273EB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75" creationId="{1A81C960-F026-4EC4-AA5B-DE60FEAE4B1D}"/>
          </ac:spMkLst>
        </pc:spChg>
      </pc:sldChg>
      <pc:sldChg chg="addSp delSp modSp add mod">
        <pc:chgData name="Andreas Jungierek" userId="74af040a0ffa6690" providerId="LiveId" clId="{07FF6F94-B88F-4C98-A420-938BF5B9A226}" dt="2020-03-31T05:22:24.978" v="6374" actId="14100"/>
        <pc:sldMkLst>
          <pc:docMk/>
          <pc:sldMk cId="278529638" sldId="261"/>
        </pc:sldMkLst>
        <pc:spChg chg="mod">
          <ac:chgData name="Andreas Jungierek" userId="74af040a0ffa6690" providerId="LiveId" clId="{07FF6F94-B88F-4C98-A420-938BF5B9A226}" dt="2020-03-31T05:18:37.084" v="6352" actId="27636"/>
          <ac:spMkLst>
            <pc:docMk/>
            <pc:sldMk cId="278529638" sldId="261"/>
            <ac:spMk id="2" creationId="{5CCAAF1A-B88D-4F67-99DE-C61CF4F12867}"/>
          </ac:spMkLst>
        </pc:spChg>
        <pc:spChg chg="mod">
          <ac:chgData name="Andreas Jungierek" userId="74af040a0ffa6690" providerId="LiveId" clId="{07FF6F94-B88F-4C98-A420-938BF5B9A226}" dt="2020-03-31T04:57:54.740" v="5629" actId="20577"/>
          <ac:spMkLst>
            <pc:docMk/>
            <pc:sldMk cId="278529638" sldId="261"/>
            <ac:spMk id="12" creationId="{C0539A87-4ED6-4CA7-828E-6A42F28A9D7F}"/>
          </ac:spMkLst>
        </pc:spChg>
        <pc:spChg chg="mod">
          <ac:chgData name="Andreas Jungierek" userId="74af040a0ffa6690" providerId="LiveId" clId="{07FF6F94-B88F-4C98-A420-938BF5B9A226}" dt="2020-03-31T04:58:30.252" v="5632" actId="20577"/>
          <ac:spMkLst>
            <pc:docMk/>
            <pc:sldMk cId="278529638" sldId="261"/>
            <ac:spMk id="13" creationId="{9A7A4DFA-770D-4AA2-9F1D-BC376FBAA710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19" creationId="{3E89204C-8BEE-4E70-AAFA-97EF382286A2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20" creationId="{03501C56-C79F-434B-AFDA-C0D30685DA6B}"/>
          </ac:spMkLst>
        </pc:spChg>
        <pc:spChg chg="add mod">
          <ac:chgData name="Andreas Jungierek" userId="74af040a0ffa6690" providerId="LiveId" clId="{07FF6F94-B88F-4C98-A420-938BF5B9A226}" dt="2020-03-31T05:06:48.649" v="5822" actId="207"/>
          <ac:spMkLst>
            <pc:docMk/>
            <pc:sldMk cId="278529638" sldId="261"/>
            <ac:spMk id="73" creationId="{3641DD9F-6366-40C6-B5F8-61EEAF6C111E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102" creationId="{3869CCC5-DC47-4D17-AFD8-E4F303BBCEB7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104" creationId="{CBD747BD-7796-4750-96C6-BACB07D5E047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3" creationId="{7DCF48B7-91C2-432A-865C-A6B3AD71E726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4" creationId="{8BD6FA87-7423-484A-8E9B-F5E79EE231A2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5" creationId="{F7F3A890-F5E6-4F5E-9213-7B7662F1CD11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6" creationId="{A2BB069A-9171-4DFD-841B-6CD20296BD77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7" creationId="{4877E2AE-99CA-44BA-8C86-DC9A0C8EA83A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8" creationId="{FC9F503D-ACB1-494B-A3EF-69545AD1A416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9" creationId="{2C91107E-9C26-4B54-8554-43D1BEBC6FDE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32" creationId="{117EB38F-A1FC-4199-9C12-23D9E7AB926C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33" creationId="{7E20F1B1-72AC-4909-9A28-C7D3FE1082BE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34" creationId="{A2F317BB-76B9-41F5-A4BB-29FB5CFBEE7C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35" creationId="{19982F73-8931-4066-9BF2-FB3CAF8DAC25}"/>
          </ac:spMkLst>
        </pc:spChg>
        <pc:spChg chg="add del mod">
          <ac:chgData name="Andreas Jungierek" userId="74af040a0ffa6690" providerId="LiveId" clId="{07FF6F94-B88F-4C98-A420-938BF5B9A226}" dt="2020-03-31T05:02:17.303" v="5719" actId="478"/>
          <ac:spMkLst>
            <pc:docMk/>
            <pc:sldMk cId="278529638" sldId="261"/>
            <ac:spMk id="136" creationId="{CE47E4E5-8125-4C66-9A42-1D3F9A6E9834}"/>
          </ac:spMkLst>
        </pc:spChg>
        <pc:spChg chg="add mod">
          <ac:chgData name="Andreas Jungierek" userId="74af040a0ffa6690" providerId="LiveId" clId="{07FF6F94-B88F-4C98-A420-938BF5B9A226}" dt="2020-03-31T05:03:33.564" v="5727" actId="1076"/>
          <ac:spMkLst>
            <pc:docMk/>
            <pc:sldMk cId="278529638" sldId="261"/>
            <ac:spMk id="164" creationId="{3B779D18-E717-404B-BE5C-8F31E291FC2C}"/>
          </ac:spMkLst>
        </pc:spChg>
        <pc:spChg chg="add mod">
          <ac:chgData name="Andreas Jungierek" userId="74af040a0ffa6690" providerId="LiveId" clId="{07FF6F94-B88F-4C98-A420-938BF5B9A226}" dt="2020-03-31T05:07:10.668" v="5834" actId="1036"/>
          <ac:spMkLst>
            <pc:docMk/>
            <pc:sldMk cId="278529638" sldId="261"/>
            <ac:spMk id="174" creationId="{7798059A-C079-42D1-AD84-B4D8253E7324}"/>
          </ac:spMkLst>
        </pc:spChg>
        <pc:spChg chg="add del mod">
          <ac:chgData name="Andreas Jungierek" userId="74af040a0ffa6690" providerId="LiveId" clId="{07FF6F94-B88F-4C98-A420-938BF5B9A226}" dt="2020-03-31T05:20:56.500" v="6367"/>
          <ac:spMkLst>
            <pc:docMk/>
            <pc:sldMk cId="278529638" sldId="261"/>
            <ac:spMk id="182" creationId="{69E2987D-4D93-4FE2-894B-91DC746464D9}"/>
          </ac:spMkLst>
        </pc:spChg>
        <pc:spChg chg="mod">
          <ac:chgData name="Andreas Jungierek" userId="74af040a0ffa6690" providerId="LiveId" clId="{07FF6F94-B88F-4C98-A420-938BF5B9A226}" dt="2020-03-31T05:08:19.102" v="5850" actId="255"/>
          <ac:spMkLst>
            <pc:docMk/>
            <pc:sldMk cId="278529638" sldId="261"/>
            <ac:spMk id="193" creationId="{F28B3364-F882-43B9-96DC-3093C6F39E1D}"/>
          </ac:spMkLst>
        </pc:spChg>
        <pc:spChg chg="mod">
          <ac:chgData name="Andreas Jungierek" userId="74af040a0ffa6690" providerId="LiveId" clId="{07FF6F94-B88F-4C98-A420-938BF5B9A226}" dt="2020-03-31T05:08:18.307" v="5849" actId="255"/>
          <ac:spMkLst>
            <pc:docMk/>
            <pc:sldMk cId="278529638" sldId="261"/>
            <ac:spMk id="194" creationId="{A88E0979-D702-48B5-9C5D-4CC575C857B8}"/>
          </ac:spMkLst>
        </pc:spChg>
        <pc:spChg chg="mod">
          <ac:chgData name="Andreas Jungierek" userId="74af040a0ffa6690" providerId="LiveId" clId="{07FF6F94-B88F-4C98-A420-938BF5B9A226}" dt="2020-03-31T05:08:17.347" v="5848" actId="255"/>
          <ac:spMkLst>
            <pc:docMk/>
            <pc:sldMk cId="278529638" sldId="261"/>
            <ac:spMk id="195" creationId="{64C32BF6-BC66-4CE2-9FAE-C04E8C8234F8}"/>
          </ac:spMkLst>
        </pc:spChg>
        <pc:spChg chg="mod">
          <ac:chgData name="Andreas Jungierek" userId="74af040a0ffa6690" providerId="LiveId" clId="{07FF6F94-B88F-4C98-A420-938BF5B9A226}" dt="2020-03-31T05:08:16.507" v="5847" actId="255"/>
          <ac:spMkLst>
            <pc:docMk/>
            <pc:sldMk cId="278529638" sldId="261"/>
            <ac:spMk id="196" creationId="{33DF3DB3-2AA8-43A6-9D98-77C49609B7C5}"/>
          </ac:spMkLst>
        </pc:spChg>
        <pc:spChg chg="mod">
          <ac:chgData name="Andreas Jungierek" userId="74af040a0ffa6690" providerId="LiveId" clId="{07FF6F94-B88F-4C98-A420-938BF5B9A226}" dt="2020-03-31T05:08:15.501" v="5846" actId="255"/>
          <ac:spMkLst>
            <pc:docMk/>
            <pc:sldMk cId="278529638" sldId="261"/>
            <ac:spMk id="197" creationId="{6FF633DD-7A18-43EB-B693-923A8A9CF688}"/>
          </ac:spMkLst>
        </pc:spChg>
        <pc:spChg chg="mod">
          <ac:chgData name="Andreas Jungierek" userId="74af040a0ffa6690" providerId="LiveId" clId="{07FF6F94-B88F-4C98-A420-938BF5B9A226}" dt="2020-03-31T05:08:14.287" v="5845" actId="255"/>
          <ac:spMkLst>
            <pc:docMk/>
            <pc:sldMk cId="278529638" sldId="261"/>
            <ac:spMk id="198" creationId="{07AEB4E7-9562-4B6C-86A6-9FF773F8148A}"/>
          </ac:spMkLst>
        </pc:spChg>
        <pc:spChg chg="mod">
          <ac:chgData name="Andreas Jungierek" userId="74af040a0ffa6690" providerId="LiveId" clId="{07FF6F94-B88F-4C98-A420-938BF5B9A226}" dt="2020-03-31T05:08:13.296" v="5844" actId="255"/>
          <ac:spMkLst>
            <pc:docMk/>
            <pc:sldMk cId="278529638" sldId="261"/>
            <ac:spMk id="199" creationId="{4F8AE79C-DE37-4CA2-83FE-38F6F3A8F425}"/>
          </ac:spMkLst>
        </pc:spChg>
        <pc:spChg chg="add del">
          <ac:chgData name="Andreas Jungierek" userId="74af040a0ffa6690" providerId="LiveId" clId="{07FF6F94-B88F-4C98-A420-938BF5B9A226}" dt="2020-03-31T05:04:16.746" v="5733" actId="478"/>
          <ac:spMkLst>
            <pc:docMk/>
            <pc:sldMk cId="278529638" sldId="261"/>
            <ac:spMk id="200" creationId="{C8D5EB08-0776-40C0-A190-56937D26DE99}"/>
          </ac:spMkLst>
        </pc:spChg>
        <pc:spChg chg="mod">
          <ac:chgData name="Andreas Jungierek" userId="74af040a0ffa6690" providerId="LiveId" clId="{07FF6F94-B88F-4C98-A420-938BF5B9A226}" dt="2020-03-31T05:08:12.203" v="5843" actId="255"/>
          <ac:spMkLst>
            <pc:docMk/>
            <pc:sldMk cId="278529638" sldId="261"/>
            <ac:spMk id="201" creationId="{268FEB15-12F6-4CD8-955C-5B586F20DCAE}"/>
          </ac:spMkLst>
        </pc:spChg>
        <pc:spChg chg="mod">
          <ac:chgData name="Andreas Jungierek" userId="74af040a0ffa6690" providerId="LiveId" clId="{07FF6F94-B88F-4C98-A420-938BF5B9A226}" dt="2020-03-31T05:08:11.361" v="5842" actId="255"/>
          <ac:spMkLst>
            <pc:docMk/>
            <pc:sldMk cId="278529638" sldId="261"/>
            <ac:spMk id="202" creationId="{C98F7E56-E729-4883-8257-D98048FF6864}"/>
          </ac:spMkLst>
        </pc:spChg>
        <pc:spChg chg="mod">
          <ac:chgData name="Andreas Jungierek" userId="74af040a0ffa6690" providerId="LiveId" clId="{07FF6F94-B88F-4C98-A420-938BF5B9A226}" dt="2020-03-31T05:08:10.327" v="5841" actId="255"/>
          <ac:spMkLst>
            <pc:docMk/>
            <pc:sldMk cId="278529638" sldId="261"/>
            <ac:spMk id="203" creationId="{E6BC8D22-C273-44EF-8179-EFC9C123269B}"/>
          </ac:spMkLst>
        </pc:spChg>
        <pc:spChg chg="mod">
          <ac:chgData name="Andreas Jungierek" userId="74af040a0ffa6690" providerId="LiveId" clId="{07FF6F94-B88F-4C98-A420-938BF5B9A226}" dt="2020-03-31T05:08:46.417" v="5856" actId="255"/>
          <ac:spMkLst>
            <pc:docMk/>
            <pc:sldMk cId="278529638" sldId="261"/>
            <ac:spMk id="240" creationId="{516D2D89-012B-4600-92C1-81D771D77B7E}"/>
          </ac:spMkLst>
        </pc:spChg>
        <pc:spChg chg="mod">
          <ac:chgData name="Andreas Jungierek" userId="74af040a0ffa6690" providerId="LiveId" clId="{07FF6F94-B88F-4C98-A420-938BF5B9A226}" dt="2020-03-31T05:08:38.826" v="5852" actId="255"/>
          <ac:spMkLst>
            <pc:docMk/>
            <pc:sldMk cId="278529638" sldId="261"/>
            <ac:spMk id="259" creationId="{21EEE817-F764-4333-BA36-E6C60A7463BE}"/>
          </ac:spMkLst>
        </pc:spChg>
        <pc:spChg chg="mod">
          <ac:chgData name="Andreas Jungierek" userId="74af040a0ffa6690" providerId="LiveId" clId="{07FF6F94-B88F-4C98-A420-938BF5B9A226}" dt="2020-03-31T05:08:20.016" v="5851" actId="255"/>
          <ac:spMkLst>
            <pc:docMk/>
            <pc:sldMk cId="278529638" sldId="261"/>
            <ac:spMk id="260" creationId="{03B647F4-2754-4E3F-97F3-048AEE576B5B}"/>
          </ac:spMkLst>
        </pc:spChg>
        <pc:spChg chg="mod">
          <ac:chgData name="Andreas Jungierek" userId="74af040a0ffa6690" providerId="LiveId" clId="{07FF6F94-B88F-4C98-A420-938BF5B9A226}" dt="2020-03-31T05:08:45.487" v="5855" actId="255"/>
          <ac:spMkLst>
            <pc:docMk/>
            <pc:sldMk cId="278529638" sldId="261"/>
            <ac:spMk id="261" creationId="{C12195B2-5C0C-49A0-8423-91A203768B64}"/>
          </ac:spMkLst>
        </pc:spChg>
        <pc:spChg chg="mod">
          <ac:chgData name="Andreas Jungierek" userId="74af040a0ffa6690" providerId="LiveId" clId="{07FF6F94-B88F-4C98-A420-938BF5B9A226}" dt="2020-03-31T05:08:43.401" v="5853" actId="255"/>
          <ac:spMkLst>
            <pc:docMk/>
            <pc:sldMk cId="278529638" sldId="261"/>
            <ac:spMk id="262" creationId="{49C87EDF-EA0C-47FA-8062-BDCE5F9D7807}"/>
          </ac:spMkLst>
        </pc:spChg>
        <pc:spChg chg="mod">
          <ac:chgData name="Andreas Jungierek" userId="74af040a0ffa6690" providerId="LiveId" clId="{07FF6F94-B88F-4C98-A420-938BF5B9A226}" dt="2020-03-31T05:08:44.586" v="5854" actId="255"/>
          <ac:spMkLst>
            <pc:docMk/>
            <pc:sldMk cId="278529638" sldId="261"/>
            <ac:spMk id="263" creationId="{AFBBFC0D-11F2-49D3-BDCF-1CA27E481C4B}"/>
          </ac:spMkLst>
        </pc:spChg>
        <pc:spChg chg="mod">
          <ac:chgData name="Andreas Jungierek" userId="74af040a0ffa6690" providerId="LiveId" clId="{07FF6F94-B88F-4C98-A420-938BF5B9A226}" dt="2020-03-31T05:20:57.324" v="6368" actId="1076"/>
          <ac:spMkLst>
            <pc:docMk/>
            <pc:sldMk cId="278529638" sldId="261"/>
            <ac:spMk id="275" creationId="{110020FB-2B82-405C-82C0-0E71EF486A55}"/>
          </ac:spMkLst>
        </pc:spChg>
        <pc:spChg chg="mod">
          <ac:chgData name="Andreas Jungierek" userId="74af040a0ffa6690" providerId="LiveId" clId="{07FF6F94-B88F-4C98-A420-938BF5B9A226}" dt="2020-03-31T05:08:02.677" v="5837" actId="255"/>
          <ac:spMkLst>
            <pc:docMk/>
            <pc:sldMk cId="278529638" sldId="261"/>
            <ac:spMk id="305" creationId="{BBA02C07-85BF-4DF4-9237-D1BE5B0012C1}"/>
          </ac:spMkLst>
        </pc:spChg>
        <pc:spChg chg="mod">
          <ac:chgData name="Andreas Jungierek" userId="74af040a0ffa6690" providerId="LiveId" clId="{07FF6F94-B88F-4C98-A420-938BF5B9A226}" dt="2020-03-31T05:08:06.504" v="5838" actId="255"/>
          <ac:spMkLst>
            <pc:docMk/>
            <pc:sldMk cId="278529638" sldId="261"/>
            <ac:spMk id="306" creationId="{6369569A-6581-4CE6-A17F-2237A27D0C72}"/>
          </ac:spMkLst>
        </pc:spChg>
        <pc:spChg chg="mod">
          <ac:chgData name="Andreas Jungierek" userId="74af040a0ffa6690" providerId="LiveId" clId="{07FF6F94-B88F-4C98-A420-938BF5B9A226}" dt="2020-03-31T05:08:07.986" v="5839" actId="255"/>
          <ac:spMkLst>
            <pc:docMk/>
            <pc:sldMk cId="278529638" sldId="261"/>
            <ac:spMk id="307" creationId="{24B80917-E017-4126-8EB3-EE9930481054}"/>
          </ac:spMkLst>
        </pc:spChg>
        <pc:spChg chg="mod">
          <ac:chgData name="Andreas Jungierek" userId="74af040a0ffa6690" providerId="LiveId" clId="{07FF6F94-B88F-4C98-A420-938BF5B9A226}" dt="2020-03-31T05:08:09.516" v="5840" actId="255"/>
          <ac:spMkLst>
            <pc:docMk/>
            <pc:sldMk cId="278529638" sldId="261"/>
            <ac:spMk id="308" creationId="{0D653C8C-518C-4E77-9D5E-1AA37BC0C665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17" creationId="{367EFCEA-844E-4488-8062-04A269E97EA6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18" creationId="{FBC5B00F-1891-4BCD-9316-F24B9B8C96D9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19" creationId="{EC946CB7-7C6E-4AA6-A721-230E4363D13E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20" creationId="{F72E749B-27BD-4FDB-AC2C-9FE747DE70BB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2" creationId="{59F65C62-5C8E-4F7C-85DC-110CF99D163E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3" creationId="{FB6EE5C3-03C9-4445-A9B7-39B4FF513095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4" creationId="{8131CC12-A00E-4F4E-AAEA-93415FA838DF}"/>
          </ac:spMkLst>
        </pc:spChg>
        <pc:spChg chg="mod">
          <ac:chgData name="Andreas Jungierek" userId="74af040a0ffa6690" providerId="LiveId" clId="{07FF6F94-B88F-4C98-A420-938BF5B9A226}" dt="2020-03-31T05:18:53.288" v="6357" actId="20577"/>
          <ac:spMkLst>
            <pc:docMk/>
            <pc:sldMk cId="278529638" sldId="261"/>
            <ac:spMk id="325" creationId="{376EE4A5-C43A-4F0B-A0C4-4D63468EBDD6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6" creationId="{323159A6-A1A5-4C2B-B1FA-E79D1750DF6D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7" creationId="{C831AF88-BF0D-4952-B76D-1ECEE50AD457}"/>
          </ac:spMkLst>
        </pc:spChg>
        <pc:spChg chg="add del 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29" creationId="{441DCEE1-0A04-4B40-A51F-40C575407D04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30" creationId="{6321380E-F838-4DE1-BDC7-129BD2A94A04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31" creationId="{C97C5AA2-A3AD-435C-908C-F8AE5780126F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32" creationId="{E00F08BB-44DF-40AE-A8DD-848E7ED58804}"/>
          </ac:spMkLst>
        </pc:spChg>
        <pc:spChg chg="mod">
          <ac:chgData name="Andreas Jungierek" userId="74af040a0ffa6690" providerId="LiveId" clId="{07FF6F94-B88F-4C98-A420-938BF5B9A226}" dt="2020-03-31T05:05:59.242" v="5759" actId="255"/>
          <ac:spMkLst>
            <pc:docMk/>
            <pc:sldMk cId="278529638" sldId="261"/>
            <ac:spMk id="360" creationId="{AF7A0DF9-42BB-4672-BDCB-4E0F3763AB2E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74" creationId="{CB586CF3-1CF1-4B27-B20D-B65D04B273EB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75" creationId="{1A81C960-F026-4EC4-AA5B-DE60FEAE4B1D}"/>
          </ac:spMkLst>
        </pc:spChg>
        <pc:spChg chg="mod">
          <ac:chgData name="Andreas Jungierek" userId="74af040a0ffa6690" providerId="LiveId" clId="{07FF6F94-B88F-4C98-A420-938BF5B9A226}" dt="2020-03-31T05:02:48.594" v="5722" actId="1076"/>
          <ac:spMkLst>
            <pc:docMk/>
            <pc:sldMk cId="278529638" sldId="261"/>
            <ac:spMk id="411" creationId="{AE984F0A-A093-4FA1-8CD6-E92F7E73806D}"/>
          </ac:spMkLst>
        </pc:spChg>
        <pc:cxnChg chg="mod">
          <ac:chgData name="Andreas Jungierek" userId="74af040a0ffa6690" providerId="LiveId" clId="{07FF6F94-B88F-4C98-A420-938BF5B9A226}" dt="2020-03-31T05:07:33.304" v="5836" actId="14100"/>
          <ac:cxnSpMkLst>
            <pc:docMk/>
            <pc:sldMk cId="278529638" sldId="261"/>
            <ac:cxnSpMk id="189" creationId="{00C2F687-2E46-4DB6-B4E5-3CC1782A3AF5}"/>
          </ac:cxnSpMkLst>
        </pc:cxnChg>
        <pc:cxnChg chg="mod">
          <ac:chgData name="Andreas Jungierek" userId="74af040a0ffa6690" providerId="LiveId" clId="{07FF6F94-B88F-4C98-A420-938BF5B9A226}" dt="2020-03-31T05:21:09.029" v="6370" actId="14100"/>
          <ac:cxnSpMkLst>
            <pc:docMk/>
            <pc:sldMk cId="278529638" sldId="261"/>
            <ac:cxnSpMk id="225" creationId="{A1A877B1-35A0-46F5-81E1-02777EF32AA9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277" creationId="{DA222699-4030-4620-991E-0DD59CA6FC88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281" creationId="{2F7914DE-F56E-4A1F-B568-E915AE51DE2A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283" creationId="{1A70A913-BFB3-43FF-AF5E-9E888CE96F9A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290" creationId="{3BAFCB70-8CC0-4ECA-AE5E-B17BE57DEAD3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356" creationId="{8675F5A6-EFD2-49CA-99E1-3845F47C557F}"/>
          </ac:cxnSpMkLst>
        </pc:cxnChg>
        <pc:cxnChg chg="mod">
          <ac:chgData name="Andreas Jungierek" userId="74af040a0ffa6690" providerId="LiveId" clId="{07FF6F94-B88F-4C98-A420-938BF5B9A226}" dt="2020-03-31T05:22:24.978" v="6374" actId="14100"/>
          <ac:cxnSpMkLst>
            <pc:docMk/>
            <pc:sldMk cId="278529638" sldId="261"/>
            <ac:cxnSpMk id="363" creationId="{68D07C49-2909-4CF3-B1DD-BB3149742D11}"/>
          </ac:cxnSpMkLst>
        </pc:cxnChg>
        <pc:cxnChg chg="mod">
          <ac:chgData name="Andreas Jungierek" userId="74af040a0ffa6690" providerId="LiveId" clId="{07FF6F94-B88F-4C98-A420-938BF5B9A226}" dt="2020-03-31T05:22:09.486" v="6373" actId="14100"/>
          <ac:cxnSpMkLst>
            <pc:docMk/>
            <pc:sldMk cId="278529638" sldId="261"/>
            <ac:cxnSpMk id="369" creationId="{67C865C9-081A-4BAD-8BE1-A5D3C2F4B1C1}"/>
          </ac:cxnSpMkLst>
        </pc:cxnChg>
      </pc:sldChg>
      <pc:sldChg chg="modSp add del mod">
        <pc:chgData name="Andreas Jungierek" userId="74af040a0ffa6690" providerId="LiveId" clId="{07FF6F94-B88F-4C98-A420-938BF5B9A226}" dt="2020-03-30T07:02:29.249" v="5587" actId="47"/>
        <pc:sldMkLst>
          <pc:docMk/>
          <pc:sldMk cId="3244461317" sldId="261"/>
        </pc:sldMkLst>
        <pc:spChg chg="mod">
          <ac:chgData name="Andreas Jungierek" userId="74af040a0ffa6690" providerId="LiveId" clId="{07FF6F94-B88F-4C98-A420-938BF5B9A226}" dt="2020-03-30T07:02:00.836" v="5561" actId="20577"/>
          <ac:spMkLst>
            <pc:docMk/>
            <pc:sldMk cId="3244461317" sldId="261"/>
            <ac:spMk id="2" creationId="{38052AF9-F315-4F2D-9A31-506D253B93C8}"/>
          </ac:spMkLst>
        </pc:spChg>
        <pc:spChg chg="mod">
          <ac:chgData name="Andreas Jungierek" userId="74af040a0ffa6690" providerId="LiveId" clId="{07FF6F94-B88F-4C98-A420-938BF5B9A226}" dt="2020-03-30T07:02:21.097" v="5586" actId="20577"/>
          <ac:spMkLst>
            <pc:docMk/>
            <pc:sldMk cId="3244461317" sldId="261"/>
            <ac:spMk id="3" creationId="{243A9C76-1E95-4345-A60C-15E51779134F}"/>
          </ac:spMkLst>
        </pc:spChg>
      </pc:sldChg>
      <pc:sldChg chg="addSp delSp modSp add mod">
        <pc:chgData name="Andreas Jungierek" userId="74af040a0ffa6690" providerId="LiveId" clId="{07FF6F94-B88F-4C98-A420-938BF5B9A226}" dt="2020-03-31T06:20:21.468" v="6950" actId="1076"/>
        <pc:sldMkLst>
          <pc:docMk/>
          <pc:sldMk cId="15128128" sldId="262"/>
        </pc:sldMkLst>
        <pc:spChg chg="add mod">
          <ac:chgData name="Andreas Jungierek" userId="74af040a0ffa6690" providerId="LiveId" clId="{07FF6F94-B88F-4C98-A420-938BF5B9A226}" dt="2020-03-31T06:15:15.288" v="6792" actId="1076"/>
          <ac:spMkLst>
            <pc:docMk/>
            <pc:sldMk cId="15128128" sldId="262"/>
            <ac:spMk id="3" creationId="{282F5D8B-4A3A-4EF9-9076-92ADEDED65F9}"/>
          </ac:spMkLst>
        </pc:spChg>
        <pc:spChg chg="mod">
          <ac:chgData name="Andreas Jungierek" userId="74af040a0ffa6690" providerId="LiveId" clId="{07FF6F94-B88F-4C98-A420-938BF5B9A226}" dt="2020-03-31T05:18:02.437" v="6312" actId="1076"/>
          <ac:spMkLst>
            <pc:docMk/>
            <pc:sldMk cId="15128128" sldId="262"/>
            <ac:spMk id="5" creationId="{759B51BC-14DE-4CC0-AF79-AFC4E67C3A57}"/>
          </ac:spMkLst>
        </pc:spChg>
        <pc:spChg chg="del">
          <ac:chgData name="Andreas Jungierek" userId="74af040a0ffa6690" providerId="LiveId" clId="{07FF6F94-B88F-4C98-A420-938BF5B9A226}" dt="2020-03-31T05:11:32.166" v="5947" actId="478"/>
          <ac:spMkLst>
            <pc:docMk/>
            <pc:sldMk cId="15128128" sldId="262"/>
            <ac:spMk id="6" creationId="{6E257002-8114-408C-88EA-71AB72221CE7}"/>
          </ac:spMkLst>
        </pc:spChg>
        <pc:spChg chg="mo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0" creationId="{DDBEED4C-2C37-420C-9EA4-1DDC35782F14}"/>
          </ac:spMkLst>
        </pc:spChg>
        <pc:spChg chg="add del">
          <ac:chgData name="Andreas Jungierek" userId="74af040a0ffa6690" providerId="LiveId" clId="{07FF6F94-B88F-4C98-A420-938BF5B9A226}" dt="2020-03-31T05:11:56.723" v="5955" actId="478"/>
          <ac:spMkLst>
            <pc:docMk/>
            <pc:sldMk cId="15128128" sldId="262"/>
            <ac:spMk id="12" creationId="{6B96DA7F-0369-44AA-9C7F-F3C93BB38D26}"/>
          </ac:spMkLst>
        </pc:spChg>
        <pc:spChg chg="mo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3" creationId="{86C26017-207C-4E3F-96FF-6E0ABA8B26E8}"/>
          </ac:spMkLst>
        </pc:spChg>
        <pc:spChg chg="add mod or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5" creationId="{D1551F35-AF45-4426-BC33-14983E5CD100}"/>
          </ac:spMkLst>
        </pc:spChg>
        <pc:spChg chg="add mod or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7" creationId="{6A5FEABC-C466-4C35-93EA-3A462F82C701}"/>
          </ac:spMkLst>
        </pc:spChg>
        <pc:spChg chg="add mod">
          <ac:chgData name="Andreas Jungierek" userId="74af040a0ffa6690" providerId="LiveId" clId="{07FF6F94-B88F-4C98-A420-938BF5B9A226}" dt="2020-03-31T06:15:22.329" v="6794" actId="1076"/>
          <ac:spMkLst>
            <pc:docMk/>
            <pc:sldMk cId="15128128" sldId="262"/>
            <ac:spMk id="18" creationId="{F57BC008-EFF5-4787-B424-BE12E21457E4}"/>
          </ac:spMkLst>
        </pc:spChg>
        <pc:spChg chg="add mo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9" creationId="{68C933BB-AF3A-4DEA-8E4E-2803E3A4DE86}"/>
          </ac:spMkLst>
        </pc:spChg>
        <pc:spChg chg="add mod">
          <ac:chgData name="Andreas Jungierek" userId="74af040a0ffa6690" providerId="LiveId" clId="{07FF6F94-B88F-4C98-A420-938BF5B9A226}" dt="2020-03-31T06:20:21.468" v="6950" actId="1076"/>
          <ac:spMkLst>
            <pc:docMk/>
            <pc:sldMk cId="15128128" sldId="262"/>
            <ac:spMk id="20" creationId="{22A90286-3D61-442F-A125-D9C5AE71CB22}"/>
          </ac:spMkLst>
        </pc:spChg>
        <pc:spChg chg="add mod">
          <ac:chgData name="Andreas Jungierek" userId="74af040a0ffa6690" providerId="LiveId" clId="{07FF6F94-B88F-4C98-A420-938BF5B9A226}" dt="2020-03-31T06:20:21.468" v="6950" actId="1076"/>
          <ac:spMkLst>
            <pc:docMk/>
            <pc:sldMk cId="15128128" sldId="262"/>
            <ac:spMk id="21" creationId="{401BE127-6DEE-4E29-99CD-CDF0FBD59145}"/>
          </ac:spMkLst>
        </pc:spChg>
        <pc:spChg chg="add mod">
          <ac:chgData name="Andreas Jungierek" userId="74af040a0ffa6690" providerId="LiveId" clId="{07FF6F94-B88F-4C98-A420-938BF5B9A226}" dt="2020-03-31T06:19:47.230" v="6948" actId="20577"/>
          <ac:spMkLst>
            <pc:docMk/>
            <pc:sldMk cId="15128128" sldId="262"/>
            <ac:spMk id="22" creationId="{932CD782-8E24-4A08-A059-3DA20B13AA2F}"/>
          </ac:spMkLst>
        </pc:spChg>
        <pc:spChg chg="add mod">
          <ac:chgData name="Andreas Jungierek" userId="74af040a0ffa6690" providerId="LiveId" clId="{07FF6F94-B88F-4C98-A420-938BF5B9A226}" dt="2020-03-31T05:17:43.770" v="6289" actId="1076"/>
          <ac:spMkLst>
            <pc:docMk/>
            <pc:sldMk cId="15128128" sldId="262"/>
            <ac:spMk id="23" creationId="{5A6501F0-9EC0-45E3-A2A0-EE6ED8DCE1EA}"/>
          </ac:spMkLst>
        </pc:spChg>
        <pc:picChg chg="add mod ord">
          <ac:chgData name="Andreas Jungierek" userId="74af040a0ffa6690" providerId="LiveId" clId="{07FF6F94-B88F-4C98-A420-938BF5B9A226}" dt="2020-03-31T05:18:08.361" v="6338" actId="1035"/>
          <ac:picMkLst>
            <pc:docMk/>
            <pc:sldMk cId="15128128" sldId="262"/>
            <ac:picMk id="2" creationId="{CF193E3A-0132-487B-A20F-CAA691AEF52F}"/>
          </ac:picMkLst>
        </pc:picChg>
        <pc:picChg chg="del">
          <ac:chgData name="Andreas Jungierek" userId="74af040a0ffa6690" providerId="LiveId" clId="{07FF6F94-B88F-4C98-A420-938BF5B9A226}" dt="2020-03-31T05:10:42.518" v="5935" actId="478"/>
          <ac:picMkLst>
            <pc:docMk/>
            <pc:sldMk cId="15128128" sldId="262"/>
            <ac:picMk id="4" creationId="{AFA80B17-3A8B-43AD-8492-896A42E8790B}"/>
          </ac:picMkLst>
        </pc:picChg>
        <pc:picChg chg="del">
          <ac:chgData name="Andreas Jungierek" userId="74af040a0ffa6690" providerId="LiveId" clId="{07FF6F94-B88F-4C98-A420-938BF5B9A226}" dt="2020-03-31T05:11:08.976" v="5942" actId="478"/>
          <ac:picMkLst>
            <pc:docMk/>
            <pc:sldMk cId="15128128" sldId="262"/>
            <ac:picMk id="9" creationId="{A9DD153D-FB24-4588-AFDB-E06B88130308}"/>
          </ac:picMkLst>
        </pc:picChg>
        <pc:picChg chg="del">
          <ac:chgData name="Andreas Jungierek" userId="74af040a0ffa6690" providerId="LiveId" clId="{07FF6F94-B88F-4C98-A420-938BF5B9A226}" dt="2020-03-31T05:11:12.802" v="5943" actId="478"/>
          <ac:picMkLst>
            <pc:docMk/>
            <pc:sldMk cId="15128128" sldId="262"/>
            <ac:picMk id="11" creationId="{71B9E895-0235-4081-B212-23B8BD8A2DBC}"/>
          </ac:picMkLst>
        </pc:picChg>
        <pc:picChg chg="add mod ord">
          <ac:chgData name="Andreas Jungierek" userId="74af040a0ffa6690" providerId="LiveId" clId="{07FF6F94-B88F-4C98-A420-938BF5B9A226}" dt="2020-03-31T05:18:08.361" v="6338" actId="1035"/>
          <ac:picMkLst>
            <pc:docMk/>
            <pc:sldMk cId="15128128" sldId="262"/>
            <ac:picMk id="14" creationId="{F289E75B-5488-4DD4-96D0-451580C7850A}"/>
          </ac:picMkLst>
        </pc:picChg>
        <pc:picChg chg="add mod ord">
          <ac:chgData name="Andreas Jungierek" userId="74af040a0ffa6690" providerId="LiveId" clId="{07FF6F94-B88F-4C98-A420-938BF5B9A226}" dt="2020-03-31T05:18:08.361" v="6338" actId="1035"/>
          <ac:picMkLst>
            <pc:docMk/>
            <pc:sldMk cId="15128128" sldId="262"/>
            <ac:picMk id="16" creationId="{1F118D7B-3999-44EA-9437-B01E4142195E}"/>
          </ac:picMkLst>
        </pc:picChg>
        <pc:cxnChg chg="add del mod">
          <ac:chgData name="Andreas Jungierek" userId="74af040a0ffa6690" providerId="LiveId" clId="{07FF6F94-B88F-4C98-A420-938BF5B9A226}" dt="2020-03-31T06:19:40.374" v="6947" actId="478"/>
          <ac:cxnSpMkLst>
            <pc:docMk/>
            <pc:sldMk cId="15128128" sldId="262"/>
            <ac:cxnSpMk id="8" creationId="{C57850A0-84A7-4097-B1EE-E6B53C3ABCE9}"/>
          </ac:cxnSpMkLst>
        </pc:cxnChg>
      </pc:sldChg>
      <pc:sldChg chg="delSp add del mod">
        <pc:chgData name="Andreas Jungierek" userId="74af040a0ffa6690" providerId="LiveId" clId="{07FF6F94-B88F-4C98-A420-938BF5B9A226}" dt="2020-03-31T05:10:00.870" v="5933" actId="47"/>
        <pc:sldMkLst>
          <pc:docMk/>
          <pc:sldMk cId="2421921118" sldId="262"/>
        </pc:sldMkLst>
        <pc:spChg chg="del">
          <ac:chgData name="Andreas Jungierek" userId="74af040a0ffa6690" providerId="LiveId" clId="{07FF6F94-B88F-4C98-A420-938BF5B9A226}" dt="2020-03-31T05:09:46.508" v="5932" actId="478"/>
          <ac:spMkLst>
            <pc:docMk/>
            <pc:sldMk cId="2421921118" sldId="262"/>
            <ac:spMk id="48" creationId="{07DDC848-9949-4DBD-86D1-B5E7605E96E1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66BAB9-5C59-41A2-85DD-2C41506D3F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4B70F34-2A6E-4FE3-A7D7-CA55A1BAA2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0B08BD-78FD-4E01-8857-12073CD56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C2FE3A-54FC-4D65-9EB9-819D4F3BD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939A89-F7EE-4F80-B074-76DF7DCF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7079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22A51F-579C-49D7-9C76-4EC0D2997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4AB2E6E-2323-4387-80EC-C54B2505F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CCE63C-48A6-4429-BB2E-6E5D1BFF1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05C38B-5FC7-4B68-A225-EE1650CCD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4FC5FE-1231-41BF-9292-B1D83F17F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5237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E4908E-E56F-4607-BE1F-B4BCAFF298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66552B9-D2CF-473B-95A6-6057ACF0D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EC96B2B-6E19-4829-BD20-C38594C5C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A5235C-A779-4816-B596-008E122E1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BC4E4D-F3EA-4001-8E8F-0856C416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0510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8A9BD5-B80D-4A68-803B-AA44E28BB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7729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95D0C7-3026-482E-8BDA-A11BA1CE3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834"/>
            <a:ext cx="10515600" cy="46581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5640A7-D064-45DF-A03B-D726CCEEC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02525A-3B55-439D-B862-5B211ACB0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A8F508-CDD4-44C7-9018-707340B93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5507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08C1E2-C7DB-4FAE-83ED-64033FB05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CEB468-492E-4AF0-AD1D-561962F81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A5F3E5-F122-4547-9289-E7E353F42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9875B6-DFF6-47BF-9C7A-F44EC9591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DC57-B887-4483-9E00-456724E9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7027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BE5332-F291-4F3A-9A96-F18C9F37D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02CB34-13F0-4B7C-864E-20414C1C6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E5A6BBB-ECD2-429E-B507-477A2803B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0FA53A-164B-410F-8557-DE138A248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846EC-95BF-44A2-A871-3AC34E273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A29A398-3201-48FB-B90A-2A6D80FE6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32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892101-7521-4738-8316-C24F445BD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A6CF69-8A88-4D74-A998-901B0A7C7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785DDB9-59A6-4C2F-9D64-362F9880C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348D527-9FB0-4624-B7DE-B043339BAF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6CB6DAA-70B1-4FCD-8DD1-7FFDD927F7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FAA24A7-C7CB-49EA-8A89-37B3C1C97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2AE18CF-F9B5-4FF2-B73F-B00EDB909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8CFA72E-F07E-4EB6-882C-F9434606F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100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6C0C05-43DA-45C8-BC3F-998F6A334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AAC25D-16DF-4E59-9F95-D5F1F9D7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42B9CBD-8AD5-42B9-B399-B150C8FFB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B09101-FAEF-43C7-A37A-07D15FEA5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9716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5993002-8B00-4772-BF0A-74BB95C10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0BAD471-A7A8-437D-A025-8ADAD16F6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6BE872-44C1-43F3-8457-CF133B2DF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8748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312843-37C6-4BB9-AFB0-CE7A8C84E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36BA33-433F-4CE2-A6DF-543748854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AB6EA19-9D84-4D0D-BE2F-6D174C869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8E89FEB-AFCD-41C5-BC39-77A622057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F9479A-4871-410C-9285-206A5668F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422326-4D6F-4761-A449-985F99638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704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02AD21-D7F8-4C61-A6D5-0B4AEF43C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A3D74E3-2ABB-4797-BD45-89148F58EB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F76FA6F-AE9F-496A-9228-30D3A76B4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28D6C29-55E0-4AAF-9536-ACA0618FD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8FD705-3F04-48A3-ABF2-F48ED23CC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2512A3-1543-4055-9AA6-E70C0555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3939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E962978-5C6A-4BDC-AA22-14D2D9BDC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619CD5-A56C-465E-B7DF-01D9C8369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1A9B61-E74D-40BB-91F5-A005F8D891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187F1-6ACF-4C79-AC16-FDD0FD7E9BAF}" type="datetimeFigureOut">
              <a:rPr lang="de-DE" smtClean="0"/>
              <a:t>04.04.2020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DAB584-5A60-4B63-BE25-C02D37F0C8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E2B38B-5AB1-4D3A-B5E0-8E0A3272F9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7674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jaxenter.com/docker-logging-gotchas-137049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39516-2252-450F-AE54-E247992050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nodes@home</a:t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B276E03-75DF-4514-BDD2-383FAC079A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documentation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3686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49FE7E8-647B-4423-8F51-0BF0EE2FE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6" r="20463"/>
          <a:stretch/>
        </p:blipFill>
        <p:spPr>
          <a:xfrm rot="5400000">
            <a:off x="4002089" y="1920585"/>
            <a:ext cx="3236906" cy="339623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6962461-6B41-4F45-9006-FB5D4FC67C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19" r="15278"/>
          <a:stretch/>
        </p:blipFill>
        <p:spPr>
          <a:xfrm rot="5400000">
            <a:off x="7429251" y="2243383"/>
            <a:ext cx="3234231" cy="274796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712C3AB-F306-43AD-9A91-9DD1FA96AC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4" r="13888"/>
          <a:stretch/>
        </p:blipFill>
        <p:spPr>
          <a:xfrm rot="5400000">
            <a:off x="614365" y="2282821"/>
            <a:ext cx="3236905" cy="2671764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EA93852B-B4F2-4AE1-9B42-F737252B013F}"/>
              </a:ext>
            </a:extLst>
          </p:cNvPr>
          <p:cNvSpPr txBox="1">
            <a:spLocks/>
          </p:cNvSpPr>
          <p:nvPr/>
        </p:nvSpPr>
        <p:spPr>
          <a:xfrm>
            <a:off x="534279" y="152716"/>
            <a:ext cx="3210546" cy="96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/>
              <a:t>server</a:t>
            </a:r>
            <a:r>
              <a:rPr lang="de-DE" dirty="0"/>
              <a:t> </a:t>
            </a:r>
            <a:r>
              <a:rPr lang="de-DE" dirty="0" err="1"/>
              <a:t>rack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16FC961-C7F8-4878-84B1-E4C18E487AEE}"/>
              </a:ext>
            </a:extLst>
          </p:cNvPr>
          <p:cNvSpPr txBox="1"/>
          <p:nvPr/>
        </p:nvSpPr>
        <p:spPr>
          <a:xfrm>
            <a:off x="1913341" y="5672138"/>
            <a:ext cx="7414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Zwei Raspberry Pi 4 mit jeweils 4GB Hauptspeicher und 32GB SSD an USB3.0</a:t>
            </a:r>
          </a:p>
          <a:p>
            <a:r>
              <a:rPr lang="de-DE" dirty="0" err="1"/>
              <a:t>Two</a:t>
            </a:r>
            <a:r>
              <a:rPr lang="de-DE" dirty="0"/>
              <a:t> Raspberry Pi 4 </a:t>
            </a:r>
            <a:r>
              <a:rPr lang="de-DE" dirty="0" err="1"/>
              <a:t>with</a:t>
            </a:r>
            <a:r>
              <a:rPr lang="de-DE" dirty="0"/>
              <a:t> 4GB 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and 32GB SSD on USB3.0</a:t>
            </a:r>
          </a:p>
        </p:txBody>
      </p:sp>
    </p:spTree>
    <p:extLst>
      <p:ext uri="{BB962C8B-B14F-4D97-AF65-F5344CB8AC3E}">
        <p14:creationId xmlns:p14="http://schemas.microsoft.com/office/powerpoint/2010/main" val="2959382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1F118D7B-3999-44EA-9437-B01E41421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990" y="3117724"/>
            <a:ext cx="2112245" cy="971396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6A5FEABC-C466-4C35-93EA-3A462F82C701}"/>
              </a:ext>
            </a:extLst>
          </p:cNvPr>
          <p:cNvSpPr/>
          <p:nvPr/>
        </p:nvSpPr>
        <p:spPr>
          <a:xfrm>
            <a:off x="6831782" y="2869512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1"/>
                </a:solidFill>
              </a:rPr>
              <a:t>pitest</a:t>
            </a:r>
            <a:r>
              <a:rPr lang="de-DE" sz="1200" dirty="0">
                <a:solidFill>
                  <a:schemeClr val="accent1"/>
                </a:solidFill>
              </a:rPr>
              <a:t> (</a:t>
            </a:r>
            <a:r>
              <a:rPr lang="de-DE" sz="1200" dirty="0" err="1">
                <a:solidFill>
                  <a:schemeClr val="accent1"/>
                </a:solidFill>
              </a:rPr>
              <a:t>play</a:t>
            </a:r>
            <a:r>
              <a:rPr lang="de-DE" sz="1200" dirty="0">
                <a:solidFill>
                  <a:schemeClr val="accent1"/>
                </a:solidFill>
              </a:rPr>
              <a:t>)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F289E75B-5488-4DD4-96D0-451580C78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719" y="3117724"/>
            <a:ext cx="2112245" cy="971396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D1551F35-AF45-4426-BC33-14983E5CD100}"/>
              </a:ext>
            </a:extLst>
          </p:cNvPr>
          <p:cNvSpPr/>
          <p:nvPr/>
        </p:nvSpPr>
        <p:spPr>
          <a:xfrm>
            <a:off x="1410511" y="2869512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>
                <a:solidFill>
                  <a:schemeClr val="accent1"/>
                </a:solidFill>
              </a:rPr>
              <a:t>nodesathome1 (</a:t>
            </a:r>
            <a:r>
              <a:rPr lang="de-DE" sz="1200" dirty="0" err="1">
                <a:solidFill>
                  <a:schemeClr val="accent1"/>
                </a:solidFill>
              </a:rPr>
              <a:t>prod</a:t>
            </a:r>
            <a:r>
              <a:rPr lang="de-DE" sz="1200" dirty="0">
                <a:solidFill>
                  <a:schemeClr val="accent1"/>
                </a:solidFill>
              </a:rPr>
              <a:t>)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F193E3A-0132-487B-A20F-CAA691AEF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774" y="3106083"/>
            <a:ext cx="2112245" cy="971396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759B51BC-14DE-4CC0-AF79-AFC4E67C3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79" y="152716"/>
            <a:ext cx="3210546" cy="967729"/>
          </a:xfrm>
        </p:spPr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DBEED4C-2C37-420C-9EA4-1DDC35782F14}"/>
              </a:ext>
            </a:extLst>
          </p:cNvPr>
          <p:cNvSpPr/>
          <p:nvPr/>
        </p:nvSpPr>
        <p:spPr>
          <a:xfrm>
            <a:off x="4111566" y="2857871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>
                <a:solidFill>
                  <a:schemeClr val="accent1"/>
                </a:solidFill>
              </a:rPr>
              <a:t>nodesathome2 (</a:t>
            </a:r>
            <a:r>
              <a:rPr lang="de-DE" sz="1200" dirty="0" err="1">
                <a:solidFill>
                  <a:schemeClr val="accent1"/>
                </a:solidFill>
              </a:rPr>
              <a:t>dev</a:t>
            </a:r>
            <a:r>
              <a:rPr lang="de-DE" sz="1200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6C26017-207C-4E3F-96FF-6E0ABA8B26E8}"/>
              </a:ext>
            </a:extLst>
          </p:cNvPr>
          <p:cNvSpPr/>
          <p:nvPr/>
        </p:nvSpPr>
        <p:spPr>
          <a:xfrm>
            <a:off x="4111567" y="1089490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1"/>
                </a:solidFill>
              </a:rPr>
              <a:t>surface</a:t>
            </a:r>
            <a:endParaRPr lang="de-DE" sz="1200" dirty="0">
              <a:solidFill>
                <a:schemeClr val="accent1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82F5D8B-4A3A-4EF9-9076-92ADEDED65F9}"/>
              </a:ext>
            </a:extLst>
          </p:cNvPr>
          <p:cNvSpPr txBox="1"/>
          <p:nvPr/>
        </p:nvSpPr>
        <p:spPr>
          <a:xfrm>
            <a:off x="3165290" y="2847110"/>
            <a:ext cx="82105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4B 4GB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57BC008-EFF5-4787-B424-BE12E21457E4}"/>
              </a:ext>
            </a:extLst>
          </p:cNvPr>
          <p:cNvSpPr txBox="1"/>
          <p:nvPr/>
        </p:nvSpPr>
        <p:spPr>
          <a:xfrm>
            <a:off x="5859062" y="2849597"/>
            <a:ext cx="82105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4B 4GB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8C933BB-AF3A-4DEA-8E4E-2803E3A4DE86}"/>
              </a:ext>
            </a:extLst>
          </p:cNvPr>
          <p:cNvSpPr txBox="1"/>
          <p:nvPr/>
        </p:nvSpPr>
        <p:spPr>
          <a:xfrm>
            <a:off x="8682040" y="2847110"/>
            <a:ext cx="71365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3B+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2A90286-3D61-442F-A125-D9C5AE71CB22}"/>
              </a:ext>
            </a:extLst>
          </p:cNvPr>
          <p:cNvSpPr/>
          <p:nvPr/>
        </p:nvSpPr>
        <p:spPr>
          <a:xfrm>
            <a:off x="1410511" y="5009685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1"/>
                </a:solidFill>
              </a:rPr>
              <a:t>pitouch</a:t>
            </a:r>
            <a:endParaRPr lang="de-DE" sz="1200" dirty="0">
              <a:solidFill>
                <a:schemeClr val="accent1"/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01BE127-6DEE-4E29-99CD-CDF0FBD59145}"/>
              </a:ext>
            </a:extLst>
          </p:cNvPr>
          <p:cNvSpPr txBox="1"/>
          <p:nvPr/>
        </p:nvSpPr>
        <p:spPr>
          <a:xfrm>
            <a:off x="3303881" y="4998924"/>
            <a:ext cx="67518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3B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32CD782-8E24-4A08-A059-3DA20B13AA2F}"/>
              </a:ext>
            </a:extLst>
          </p:cNvPr>
          <p:cNvSpPr/>
          <p:nvPr/>
        </p:nvSpPr>
        <p:spPr>
          <a:xfrm>
            <a:off x="6827142" y="5004537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1"/>
                </a:solidFill>
              </a:rPr>
              <a:t>pibrew</a:t>
            </a:r>
            <a:endParaRPr lang="de-DE" sz="1200" dirty="0">
              <a:solidFill>
                <a:schemeClr val="accent1"/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5A6501F0-9EC0-45E3-A2A0-EE6ED8DCE1EA}"/>
              </a:ext>
            </a:extLst>
          </p:cNvPr>
          <p:cNvSpPr txBox="1"/>
          <p:nvPr/>
        </p:nvSpPr>
        <p:spPr>
          <a:xfrm>
            <a:off x="8573491" y="5004537"/>
            <a:ext cx="8226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Zero W</a:t>
            </a:r>
          </a:p>
        </p:txBody>
      </p:sp>
    </p:spTree>
    <p:extLst>
      <p:ext uri="{BB962C8B-B14F-4D97-AF65-F5344CB8AC3E}">
        <p14:creationId xmlns:p14="http://schemas.microsoft.com/office/powerpoint/2010/main" val="15128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FB858094-2E1C-43C9-8FA4-A530A123026F}"/>
              </a:ext>
            </a:extLst>
          </p:cNvPr>
          <p:cNvSpPr/>
          <p:nvPr/>
        </p:nvSpPr>
        <p:spPr>
          <a:xfrm>
            <a:off x="1812201" y="1332854"/>
            <a:ext cx="1810188" cy="48647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traefik</a:t>
            </a:r>
            <a:endParaRPr lang="de-DE" dirty="0">
              <a:solidFill>
                <a:schemeClr val="accent1"/>
              </a:solidFill>
            </a:endParaRPr>
          </a:p>
        </p:txBody>
      </p:sp>
      <p:cxnSp>
        <p:nvCxnSpPr>
          <p:cNvPr id="250" name="Verbinder: gewinkelt 249">
            <a:extLst>
              <a:ext uri="{FF2B5EF4-FFF2-40B4-BE49-F238E27FC236}">
                <a16:creationId xmlns:a16="http://schemas.microsoft.com/office/drawing/2014/main" id="{BA2BC574-DDAE-4744-9F24-B0F0F7BFF957}"/>
              </a:ext>
            </a:extLst>
          </p:cNvPr>
          <p:cNvCxnSpPr>
            <a:cxnSpLocks/>
          </p:cNvCxnSpPr>
          <p:nvPr/>
        </p:nvCxnSpPr>
        <p:spPr>
          <a:xfrm>
            <a:off x="1626165" y="3827605"/>
            <a:ext cx="3105697" cy="1406959"/>
          </a:xfrm>
          <a:prstGeom prst="bentConnector3">
            <a:avLst>
              <a:gd name="adj1" fmla="val 27918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Verbinder: gewinkelt 256">
            <a:extLst>
              <a:ext uri="{FF2B5EF4-FFF2-40B4-BE49-F238E27FC236}">
                <a16:creationId xmlns:a16="http://schemas.microsoft.com/office/drawing/2014/main" id="{5389674D-F90D-489A-A15B-7EDAD040EEBA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1542836" y="4282149"/>
            <a:ext cx="3184014" cy="1045629"/>
          </a:xfrm>
          <a:prstGeom prst="bentConnector3">
            <a:avLst>
              <a:gd name="adj1" fmla="val 24055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Gerade Verbindung mit Pfeil 172">
            <a:extLst>
              <a:ext uri="{FF2B5EF4-FFF2-40B4-BE49-F238E27FC236}">
                <a16:creationId xmlns:a16="http://schemas.microsoft.com/office/drawing/2014/main" id="{DEE78E68-C621-4F33-B3F1-A0C1CD3C8DC1}"/>
              </a:ext>
            </a:extLst>
          </p:cNvPr>
          <p:cNvCxnSpPr>
            <a:cxnSpLocks/>
            <a:endCxn id="131" idx="2"/>
          </p:cNvCxnSpPr>
          <p:nvPr/>
        </p:nvCxnSpPr>
        <p:spPr>
          <a:xfrm>
            <a:off x="947673" y="5245978"/>
            <a:ext cx="1175241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Verbinder: gewinkelt 73">
            <a:extLst>
              <a:ext uri="{FF2B5EF4-FFF2-40B4-BE49-F238E27FC236}">
                <a16:creationId xmlns:a16="http://schemas.microsoft.com/office/drawing/2014/main" id="{14FF3F5E-418E-4763-88C7-529B81D0508F}"/>
              </a:ext>
            </a:extLst>
          </p:cNvPr>
          <p:cNvCxnSpPr>
            <a:cxnSpLocks/>
            <a:endCxn id="131" idx="0"/>
          </p:cNvCxnSpPr>
          <p:nvPr/>
        </p:nvCxnSpPr>
        <p:spPr>
          <a:xfrm>
            <a:off x="941364" y="4769744"/>
            <a:ext cx="1217885" cy="435878"/>
          </a:xfrm>
          <a:prstGeom prst="bentConnector2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Verbinder: gewinkelt 146">
            <a:extLst>
              <a:ext uri="{FF2B5EF4-FFF2-40B4-BE49-F238E27FC236}">
                <a16:creationId xmlns:a16="http://schemas.microsoft.com/office/drawing/2014/main" id="{7FBF2BD4-2F53-4046-B64B-F58912CCB96D}"/>
              </a:ext>
            </a:extLst>
          </p:cNvPr>
          <p:cNvCxnSpPr>
            <a:endCxn id="13" idx="1"/>
          </p:cNvCxnSpPr>
          <p:nvPr/>
        </p:nvCxnSpPr>
        <p:spPr>
          <a:xfrm>
            <a:off x="1626165" y="3321049"/>
            <a:ext cx="3100685" cy="131666"/>
          </a:xfrm>
          <a:prstGeom prst="bentConnector3">
            <a:avLst>
              <a:gd name="adj1" fmla="val 183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Gerade Verbindung mit Pfeil 161">
            <a:extLst>
              <a:ext uri="{FF2B5EF4-FFF2-40B4-BE49-F238E27FC236}">
                <a16:creationId xmlns:a16="http://schemas.microsoft.com/office/drawing/2014/main" id="{2DCB6218-900C-4475-9F72-C9212717EFFC}"/>
              </a:ext>
            </a:extLst>
          </p:cNvPr>
          <p:cNvCxnSpPr>
            <a:cxnSpLocks/>
            <a:endCxn id="130" idx="2"/>
          </p:cNvCxnSpPr>
          <p:nvPr/>
        </p:nvCxnSpPr>
        <p:spPr>
          <a:xfrm>
            <a:off x="1476089" y="2830052"/>
            <a:ext cx="13347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Verbinder: gewinkelt 142">
            <a:extLst>
              <a:ext uri="{FF2B5EF4-FFF2-40B4-BE49-F238E27FC236}">
                <a16:creationId xmlns:a16="http://schemas.microsoft.com/office/drawing/2014/main" id="{45A17AFA-C830-4643-A405-E8E4BCD906B3}"/>
              </a:ext>
            </a:extLst>
          </p:cNvPr>
          <p:cNvCxnSpPr>
            <a:cxnSpLocks/>
            <a:endCxn id="130" idx="2"/>
          </p:cNvCxnSpPr>
          <p:nvPr/>
        </p:nvCxnSpPr>
        <p:spPr>
          <a:xfrm>
            <a:off x="1527590" y="2340396"/>
            <a:ext cx="1283220" cy="4896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25A16088-B3B8-4419-8A54-A1DB81E819B6}"/>
              </a:ext>
            </a:extLst>
          </p:cNvPr>
          <p:cNvCxnSpPr>
            <a:cxnSpLocks/>
          </p:cNvCxnSpPr>
          <p:nvPr/>
        </p:nvCxnSpPr>
        <p:spPr>
          <a:xfrm>
            <a:off x="492973" y="2349500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0948D13C-A3C5-4A03-BDB0-DA3FFB3F2C7D}"/>
              </a:ext>
            </a:extLst>
          </p:cNvPr>
          <p:cNvCxnSpPr>
            <a:cxnSpLocks/>
          </p:cNvCxnSpPr>
          <p:nvPr/>
        </p:nvCxnSpPr>
        <p:spPr>
          <a:xfrm>
            <a:off x="492973" y="2835275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893BAE65-14F5-47F8-B018-E19D75036BE8}"/>
              </a:ext>
            </a:extLst>
          </p:cNvPr>
          <p:cNvCxnSpPr>
            <a:cxnSpLocks/>
          </p:cNvCxnSpPr>
          <p:nvPr/>
        </p:nvCxnSpPr>
        <p:spPr>
          <a:xfrm>
            <a:off x="492973" y="5264150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4321DFA4-7827-482C-90F6-44AC1A9BBFE7}"/>
              </a:ext>
            </a:extLst>
          </p:cNvPr>
          <p:cNvCxnSpPr>
            <a:cxnSpLocks/>
          </p:cNvCxnSpPr>
          <p:nvPr/>
        </p:nvCxnSpPr>
        <p:spPr>
          <a:xfrm>
            <a:off x="492973" y="4778375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400CDEBD-F1F3-4260-A601-71C94C4B5A80}"/>
              </a:ext>
            </a:extLst>
          </p:cNvPr>
          <p:cNvCxnSpPr>
            <a:cxnSpLocks/>
          </p:cNvCxnSpPr>
          <p:nvPr/>
        </p:nvCxnSpPr>
        <p:spPr>
          <a:xfrm>
            <a:off x="492973" y="4292600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F8C8B709-892A-48FD-9572-23F823F26616}"/>
              </a:ext>
            </a:extLst>
          </p:cNvPr>
          <p:cNvCxnSpPr>
            <a:cxnSpLocks/>
          </p:cNvCxnSpPr>
          <p:nvPr/>
        </p:nvCxnSpPr>
        <p:spPr>
          <a:xfrm>
            <a:off x="492973" y="3806825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1CD66A4C-E559-4C80-BC6B-82A53A404809}"/>
              </a:ext>
            </a:extLst>
          </p:cNvPr>
          <p:cNvCxnSpPr>
            <a:cxnSpLocks/>
          </p:cNvCxnSpPr>
          <p:nvPr/>
        </p:nvCxnSpPr>
        <p:spPr>
          <a:xfrm>
            <a:off x="492973" y="3321050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5CCAAF1A-B88D-4F67-99DE-C61CF4F12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79" y="152716"/>
            <a:ext cx="3780546" cy="967729"/>
          </a:xfrm>
        </p:spPr>
        <p:txBody>
          <a:bodyPr>
            <a:normAutofit/>
          </a:bodyPr>
          <a:lstStyle/>
          <a:p>
            <a:r>
              <a:rPr lang="de-DE" dirty="0" err="1"/>
              <a:t>nodesathome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83BD95F-31C3-4220-8DE1-9AB4F51C9004}"/>
              </a:ext>
            </a:extLst>
          </p:cNvPr>
          <p:cNvSpPr/>
          <p:nvPr/>
        </p:nvSpPr>
        <p:spPr>
          <a:xfrm>
            <a:off x="3818801" y="1332854"/>
            <a:ext cx="711637" cy="486474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2"/>
                </a:solidFill>
              </a:rPr>
              <a:t>proxy</a:t>
            </a:r>
            <a:endParaRPr lang="de-DE" sz="1200" dirty="0">
              <a:solidFill>
                <a:schemeClr val="accent2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A83DACD-CC18-460E-9CF0-8B0DB4F76EB4}"/>
              </a:ext>
            </a:extLst>
          </p:cNvPr>
          <p:cNvSpPr/>
          <p:nvPr/>
        </p:nvSpPr>
        <p:spPr>
          <a:xfrm>
            <a:off x="7146203" y="1332854"/>
            <a:ext cx="711637" cy="486474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>
                <a:solidFill>
                  <a:schemeClr val="accent2"/>
                </a:solidFill>
              </a:rPr>
              <a:t>back</a:t>
            </a:r>
            <a:br>
              <a:rPr lang="de-DE" sz="1200" dirty="0">
                <a:solidFill>
                  <a:schemeClr val="accent2"/>
                </a:solidFill>
              </a:rPr>
            </a:br>
            <a:r>
              <a:rPr lang="de-DE" sz="1200" dirty="0" err="1">
                <a:solidFill>
                  <a:schemeClr val="accent2"/>
                </a:solidFill>
              </a:rPr>
              <a:t>bone</a:t>
            </a:r>
            <a:endParaRPr lang="de-DE" sz="1200" dirty="0">
              <a:solidFill>
                <a:schemeClr val="accent2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BC676CD-DB44-4959-8C6D-F478185DE884}"/>
              </a:ext>
            </a:extLst>
          </p:cNvPr>
          <p:cNvSpPr/>
          <p:nvPr/>
        </p:nvSpPr>
        <p:spPr>
          <a:xfrm>
            <a:off x="4726850" y="1957875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whoami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0539A87-4ED6-4CA7-828E-6A42F28A9D7F}"/>
              </a:ext>
            </a:extLst>
          </p:cNvPr>
          <p:cNvSpPr/>
          <p:nvPr/>
        </p:nvSpPr>
        <p:spPr>
          <a:xfrm>
            <a:off x="4726850" y="2582896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nginx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A7A4DFA-770D-4AA2-9F1D-BC376FBAA710}"/>
              </a:ext>
            </a:extLst>
          </p:cNvPr>
          <p:cNvSpPr/>
          <p:nvPr/>
        </p:nvSpPr>
        <p:spPr>
          <a:xfrm>
            <a:off x="4726850" y="3207917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home-assistant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B16748E-CC13-46F2-97F1-233F62BE673D}"/>
              </a:ext>
            </a:extLst>
          </p:cNvPr>
          <p:cNvSpPr/>
          <p:nvPr/>
        </p:nvSpPr>
        <p:spPr>
          <a:xfrm>
            <a:off x="4726850" y="3832938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grafana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B041516-51C1-4434-991A-B0880674301A}"/>
              </a:ext>
            </a:extLst>
          </p:cNvPr>
          <p:cNvSpPr/>
          <p:nvPr/>
        </p:nvSpPr>
        <p:spPr>
          <a:xfrm>
            <a:off x="4726850" y="4457959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octoprint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4919CA22-543F-49D8-8DA4-FB13F013A967}"/>
              </a:ext>
            </a:extLst>
          </p:cNvPr>
          <p:cNvSpPr/>
          <p:nvPr/>
        </p:nvSpPr>
        <p:spPr>
          <a:xfrm>
            <a:off x="4726850" y="5082980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nodered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C0216BB-D7EB-4659-9ADD-DC0B1E8064D0}"/>
              </a:ext>
            </a:extLst>
          </p:cNvPr>
          <p:cNvSpPr/>
          <p:nvPr/>
        </p:nvSpPr>
        <p:spPr>
          <a:xfrm>
            <a:off x="4726850" y="5708004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mosquitto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3E89204C-8BEE-4E70-AAFA-97EF382286A2}"/>
              </a:ext>
            </a:extLst>
          </p:cNvPr>
          <p:cNvSpPr/>
          <p:nvPr/>
        </p:nvSpPr>
        <p:spPr>
          <a:xfrm>
            <a:off x="9349911" y="3219643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prometheus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03501C56-C79F-434B-AFDA-C0D30685DA6B}"/>
              </a:ext>
            </a:extLst>
          </p:cNvPr>
          <p:cNvSpPr/>
          <p:nvPr/>
        </p:nvSpPr>
        <p:spPr>
          <a:xfrm>
            <a:off x="9349911" y="3844664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cadvisor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39AD907F-BE34-4B23-94F3-074485B9C8F3}"/>
              </a:ext>
            </a:extLst>
          </p:cNvPr>
          <p:cNvSpPr txBox="1"/>
          <p:nvPr/>
        </p:nvSpPr>
        <p:spPr>
          <a:xfrm>
            <a:off x="473924" y="352285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trace</a:t>
            </a:r>
            <a:r>
              <a:rPr lang="de-DE" sz="1000" dirty="0"/>
              <a:t>                   :10001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636A6DE2-F846-4EC3-85B5-A7C7F82A5FFC}"/>
              </a:ext>
            </a:extLst>
          </p:cNvPr>
          <p:cNvSpPr txBox="1"/>
          <p:nvPr/>
        </p:nvSpPr>
        <p:spPr>
          <a:xfrm>
            <a:off x="473924" y="400545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trace_secure</a:t>
            </a:r>
            <a:r>
              <a:rPr lang="de-DE" sz="1000" dirty="0"/>
              <a:t>     :10002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BAAFB272-0819-4450-9C54-785E01418503}"/>
              </a:ext>
            </a:extLst>
          </p:cNvPr>
          <p:cNvSpPr txBox="1"/>
          <p:nvPr/>
        </p:nvSpPr>
        <p:spPr>
          <a:xfrm>
            <a:off x="473924" y="449440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mqtt</a:t>
            </a:r>
            <a:r>
              <a:rPr lang="de-DE" sz="1000" dirty="0"/>
              <a:t>                      :1883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46306D86-027A-4B61-AB84-960789BAEA48}"/>
              </a:ext>
            </a:extLst>
          </p:cNvPr>
          <p:cNvSpPr txBox="1"/>
          <p:nvPr/>
        </p:nvSpPr>
        <p:spPr>
          <a:xfrm>
            <a:off x="473924" y="497700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mqtt_secure</a:t>
            </a:r>
            <a:r>
              <a:rPr lang="de-DE" sz="1000" dirty="0"/>
              <a:t>        :8883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4393A1C5-4ACC-475A-B3D8-1FD2CB95CB02}"/>
              </a:ext>
            </a:extLst>
          </p:cNvPr>
          <p:cNvSpPr txBox="1"/>
          <p:nvPr/>
        </p:nvSpPr>
        <p:spPr>
          <a:xfrm>
            <a:off x="473923" y="206235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web                           :80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5DEB375F-C025-403F-93D6-0212623BFA1D}"/>
              </a:ext>
            </a:extLst>
          </p:cNvPr>
          <p:cNvSpPr txBox="1"/>
          <p:nvPr/>
        </p:nvSpPr>
        <p:spPr>
          <a:xfrm>
            <a:off x="473923" y="303390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home</a:t>
            </a:r>
            <a:r>
              <a:rPr lang="de-DE" sz="1000" dirty="0"/>
              <a:t> </a:t>
            </a:r>
            <a:r>
              <a:rPr lang="de-DE" sz="1000" dirty="0" err="1"/>
              <a:t>assistant</a:t>
            </a:r>
            <a:r>
              <a:rPr lang="de-DE" sz="1000" dirty="0"/>
              <a:t>    :8123</a:t>
            </a: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07DDC848-9949-4DBD-86D1-B5E7605E96E1}"/>
              </a:ext>
            </a:extLst>
          </p:cNvPr>
          <p:cNvSpPr/>
          <p:nvPr/>
        </p:nvSpPr>
        <p:spPr>
          <a:xfrm>
            <a:off x="543774" y="1212850"/>
            <a:ext cx="11265494" cy="51562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tx1"/>
                </a:solidFill>
              </a:rPr>
              <a:t>docker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3869CCC5-DC47-4D17-AFD8-E4F303BBCEB7}"/>
              </a:ext>
            </a:extLst>
          </p:cNvPr>
          <p:cNvSpPr/>
          <p:nvPr/>
        </p:nvSpPr>
        <p:spPr>
          <a:xfrm>
            <a:off x="9355290" y="4465736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node-exporter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04" name="Rechteck 103">
            <a:extLst>
              <a:ext uri="{FF2B5EF4-FFF2-40B4-BE49-F238E27FC236}">
                <a16:creationId xmlns:a16="http://schemas.microsoft.com/office/drawing/2014/main" id="{CBD747BD-7796-4750-96C6-BACB07D5E047}"/>
              </a:ext>
            </a:extLst>
          </p:cNvPr>
          <p:cNvSpPr/>
          <p:nvPr/>
        </p:nvSpPr>
        <p:spPr>
          <a:xfrm>
            <a:off x="9360032" y="5095492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influxdb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14" name="Textfeld 113">
            <a:extLst>
              <a:ext uri="{FF2B5EF4-FFF2-40B4-BE49-F238E27FC236}">
                <a16:creationId xmlns:a16="http://schemas.microsoft.com/office/drawing/2014/main" id="{1FDAA5E9-6E7D-4448-9766-E4A629D157DF}"/>
              </a:ext>
            </a:extLst>
          </p:cNvPr>
          <p:cNvSpPr txBox="1"/>
          <p:nvPr/>
        </p:nvSpPr>
        <p:spPr>
          <a:xfrm>
            <a:off x="473923" y="255765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web_secure</a:t>
            </a:r>
            <a:r>
              <a:rPr lang="de-DE" sz="1000" dirty="0"/>
              <a:t>           :443</a:t>
            </a:r>
          </a:p>
        </p:txBody>
      </p:sp>
      <p:sp>
        <p:nvSpPr>
          <p:cNvPr id="130" name="Ellipse 129">
            <a:extLst>
              <a:ext uri="{FF2B5EF4-FFF2-40B4-BE49-F238E27FC236}">
                <a16:creationId xmlns:a16="http://schemas.microsoft.com/office/drawing/2014/main" id="{7B4FDA03-5276-4CA2-B141-DE2141286A89}"/>
              </a:ext>
            </a:extLst>
          </p:cNvPr>
          <p:cNvSpPr>
            <a:spLocks noChangeAspect="1"/>
          </p:cNvSpPr>
          <p:nvPr/>
        </p:nvSpPr>
        <p:spPr>
          <a:xfrm>
            <a:off x="2810810" y="2786774"/>
            <a:ext cx="77931" cy="865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>
            <a:extLst>
              <a:ext uri="{FF2B5EF4-FFF2-40B4-BE49-F238E27FC236}">
                <a16:creationId xmlns:a16="http://schemas.microsoft.com/office/drawing/2014/main" id="{DABCC996-C4A8-4E50-9352-C1C5ECB207F9}"/>
              </a:ext>
            </a:extLst>
          </p:cNvPr>
          <p:cNvSpPr>
            <a:spLocks noChangeAspect="1"/>
          </p:cNvSpPr>
          <p:nvPr/>
        </p:nvSpPr>
        <p:spPr>
          <a:xfrm>
            <a:off x="2122914" y="5205622"/>
            <a:ext cx="72669" cy="80711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50" name="Verbinder: gewinkelt 149">
            <a:extLst>
              <a:ext uri="{FF2B5EF4-FFF2-40B4-BE49-F238E27FC236}">
                <a16:creationId xmlns:a16="http://schemas.microsoft.com/office/drawing/2014/main" id="{8BCE2815-2A9A-46A8-A57A-1025D0DC8588}"/>
              </a:ext>
            </a:extLst>
          </p:cNvPr>
          <p:cNvCxnSpPr>
            <a:cxnSpLocks/>
            <a:stCxn id="130" idx="0"/>
            <a:endCxn id="11" idx="1"/>
          </p:cNvCxnSpPr>
          <p:nvPr/>
        </p:nvCxnSpPr>
        <p:spPr>
          <a:xfrm rot="5400000" flipH="1" flipV="1">
            <a:off x="3496263" y="1556187"/>
            <a:ext cx="584101" cy="18770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Verbinder: gewinkelt 152">
            <a:extLst>
              <a:ext uri="{FF2B5EF4-FFF2-40B4-BE49-F238E27FC236}">
                <a16:creationId xmlns:a16="http://schemas.microsoft.com/office/drawing/2014/main" id="{68685DD0-828E-4B1A-B21A-ED747B80B04B}"/>
              </a:ext>
            </a:extLst>
          </p:cNvPr>
          <p:cNvCxnSpPr>
            <a:stCxn id="130" idx="6"/>
            <a:endCxn id="12" idx="1"/>
          </p:cNvCxnSpPr>
          <p:nvPr/>
        </p:nvCxnSpPr>
        <p:spPr>
          <a:xfrm flipV="1">
            <a:off x="2888741" y="2827694"/>
            <a:ext cx="1838109" cy="23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Verbinder: gewinkelt 154">
            <a:extLst>
              <a:ext uri="{FF2B5EF4-FFF2-40B4-BE49-F238E27FC236}">
                <a16:creationId xmlns:a16="http://schemas.microsoft.com/office/drawing/2014/main" id="{283F32A5-9ADD-4329-9BA3-D7C966200BF5}"/>
              </a:ext>
            </a:extLst>
          </p:cNvPr>
          <p:cNvCxnSpPr>
            <a:cxnSpLocks/>
            <a:stCxn id="130" idx="4"/>
            <a:endCxn id="14" idx="1"/>
          </p:cNvCxnSpPr>
          <p:nvPr/>
        </p:nvCxnSpPr>
        <p:spPr>
          <a:xfrm rot="16200000" flipH="1">
            <a:off x="3186110" y="2536995"/>
            <a:ext cx="1204407" cy="18770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Verbinder: gewinkelt 180">
            <a:extLst>
              <a:ext uri="{FF2B5EF4-FFF2-40B4-BE49-F238E27FC236}">
                <a16:creationId xmlns:a16="http://schemas.microsoft.com/office/drawing/2014/main" id="{1DB9BFFE-1ED4-4B6A-929D-632B0A51F58E}"/>
              </a:ext>
            </a:extLst>
          </p:cNvPr>
          <p:cNvCxnSpPr>
            <a:cxnSpLocks/>
            <a:stCxn id="131" idx="4"/>
            <a:endCxn id="391" idx="2"/>
          </p:cNvCxnSpPr>
          <p:nvPr/>
        </p:nvCxnSpPr>
        <p:spPr>
          <a:xfrm rot="16200000" flipH="1">
            <a:off x="2748336" y="4697245"/>
            <a:ext cx="666133" cy="1844307"/>
          </a:xfrm>
          <a:prstGeom prst="bentConnector2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Verbinder: gewinkelt 185">
            <a:extLst>
              <a:ext uri="{FF2B5EF4-FFF2-40B4-BE49-F238E27FC236}">
                <a16:creationId xmlns:a16="http://schemas.microsoft.com/office/drawing/2014/main" id="{69215A2F-AE0F-43F2-A065-68662DA5B890}"/>
              </a:ext>
            </a:extLst>
          </p:cNvPr>
          <p:cNvCxnSpPr>
            <a:cxnSpLocks/>
            <a:stCxn id="130" idx="4"/>
            <a:endCxn id="15" idx="1"/>
          </p:cNvCxnSpPr>
          <p:nvPr/>
        </p:nvCxnSpPr>
        <p:spPr>
          <a:xfrm rot="16200000" flipH="1">
            <a:off x="2873599" y="2849506"/>
            <a:ext cx="1829428" cy="18770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Verbinder: gewinkelt 188">
            <a:extLst>
              <a:ext uri="{FF2B5EF4-FFF2-40B4-BE49-F238E27FC236}">
                <a16:creationId xmlns:a16="http://schemas.microsoft.com/office/drawing/2014/main" id="{00C2F687-2E46-4DB6-B4E5-3CC1782A3AF5}"/>
              </a:ext>
            </a:extLst>
          </p:cNvPr>
          <p:cNvCxnSpPr>
            <a:cxnSpLocks/>
            <a:stCxn id="130" idx="4"/>
          </p:cNvCxnSpPr>
          <p:nvPr/>
        </p:nvCxnSpPr>
        <p:spPr>
          <a:xfrm rot="16200000" flipH="1">
            <a:off x="2652032" y="3071072"/>
            <a:ext cx="2277574" cy="1882087"/>
          </a:xfrm>
          <a:prstGeom prst="bentConnector3">
            <a:avLst>
              <a:gd name="adj1" fmla="val 999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Textfeld 191">
            <a:extLst>
              <a:ext uri="{FF2B5EF4-FFF2-40B4-BE49-F238E27FC236}">
                <a16:creationId xmlns:a16="http://schemas.microsoft.com/office/drawing/2014/main" id="{5EA63936-3504-45BC-9461-8E933A0D9DAB}"/>
              </a:ext>
            </a:extLst>
          </p:cNvPr>
          <p:cNvSpPr txBox="1"/>
          <p:nvPr/>
        </p:nvSpPr>
        <p:spPr>
          <a:xfrm>
            <a:off x="3818801" y="5759771"/>
            <a:ext cx="688814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:1883</a:t>
            </a:r>
          </a:p>
        </p:txBody>
      </p:sp>
      <p:sp>
        <p:nvSpPr>
          <p:cNvPr id="193" name="Textfeld 192">
            <a:extLst>
              <a:ext uri="{FF2B5EF4-FFF2-40B4-BE49-F238E27FC236}">
                <a16:creationId xmlns:a16="http://schemas.microsoft.com/office/drawing/2014/main" id="{F28B3364-F882-43B9-96DC-3093C6F39E1D}"/>
              </a:ext>
            </a:extLst>
          </p:cNvPr>
          <p:cNvSpPr txBox="1"/>
          <p:nvPr/>
        </p:nvSpPr>
        <p:spPr>
          <a:xfrm>
            <a:off x="3818800" y="4967745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1880</a:t>
            </a:r>
          </a:p>
        </p:txBody>
      </p:sp>
      <p:sp>
        <p:nvSpPr>
          <p:cNvPr id="194" name="Textfeld 193">
            <a:extLst>
              <a:ext uri="{FF2B5EF4-FFF2-40B4-BE49-F238E27FC236}">
                <a16:creationId xmlns:a16="http://schemas.microsoft.com/office/drawing/2014/main" id="{A88E0979-D702-48B5-9C5D-4CC575C857B8}"/>
              </a:ext>
            </a:extLst>
          </p:cNvPr>
          <p:cNvSpPr txBox="1"/>
          <p:nvPr/>
        </p:nvSpPr>
        <p:spPr>
          <a:xfrm>
            <a:off x="3821975" y="4497830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</a:t>
            </a:r>
          </a:p>
        </p:txBody>
      </p:sp>
      <p:sp>
        <p:nvSpPr>
          <p:cNvPr id="195" name="Textfeld 194">
            <a:extLst>
              <a:ext uri="{FF2B5EF4-FFF2-40B4-BE49-F238E27FC236}">
                <a16:creationId xmlns:a16="http://schemas.microsoft.com/office/drawing/2014/main" id="{64C32BF6-BC66-4CE2-9FAE-C04E8C8234F8}"/>
              </a:ext>
            </a:extLst>
          </p:cNvPr>
          <p:cNvSpPr txBox="1"/>
          <p:nvPr/>
        </p:nvSpPr>
        <p:spPr>
          <a:xfrm>
            <a:off x="3820495" y="3873026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3000</a:t>
            </a:r>
          </a:p>
        </p:txBody>
      </p:sp>
      <p:sp>
        <p:nvSpPr>
          <p:cNvPr id="196" name="Textfeld 195">
            <a:extLst>
              <a:ext uri="{FF2B5EF4-FFF2-40B4-BE49-F238E27FC236}">
                <a16:creationId xmlns:a16="http://schemas.microsoft.com/office/drawing/2014/main" id="{33DF3DB3-2AA8-43A6-9D98-77C49609B7C5}"/>
              </a:ext>
            </a:extLst>
          </p:cNvPr>
          <p:cNvSpPr txBox="1"/>
          <p:nvPr/>
        </p:nvSpPr>
        <p:spPr>
          <a:xfrm>
            <a:off x="3821494" y="3251573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8123</a:t>
            </a:r>
          </a:p>
        </p:txBody>
      </p:sp>
      <p:sp>
        <p:nvSpPr>
          <p:cNvPr id="197" name="Textfeld 196">
            <a:extLst>
              <a:ext uri="{FF2B5EF4-FFF2-40B4-BE49-F238E27FC236}">
                <a16:creationId xmlns:a16="http://schemas.microsoft.com/office/drawing/2014/main" id="{6FF633DD-7A18-43EB-B693-923A8A9CF688}"/>
              </a:ext>
            </a:extLst>
          </p:cNvPr>
          <p:cNvSpPr txBox="1"/>
          <p:nvPr/>
        </p:nvSpPr>
        <p:spPr>
          <a:xfrm>
            <a:off x="3820854" y="2622667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</a:t>
            </a:r>
          </a:p>
        </p:txBody>
      </p:sp>
      <p:sp>
        <p:nvSpPr>
          <p:cNvPr id="198" name="Textfeld 197">
            <a:extLst>
              <a:ext uri="{FF2B5EF4-FFF2-40B4-BE49-F238E27FC236}">
                <a16:creationId xmlns:a16="http://schemas.microsoft.com/office/drawing/2014/main" id="{07AEB4E7-9562-4B6C-86A6-9FF773F8148A}"/>
              </a:ext>
            </a:extLst>
          </p:cNvPr>
          <p:cNvSpPr txBox="1"/>
          <p:nvPr/>
        </p:nvSpPr>
        <p:spPr>
          <a:xfrm>
            <a:off x="3820854" y="2003542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</a:t>
            </a:r>
          </a:p>
        </p:txBody>
      </p:sp>
      <p:sp>
        <p:nvSpPr>
          <p:cNvPr id="199" name="Textfeld 198">
            <a:extLst>
              <a:ext uri="{FF2B5EF4-FFF2-40B4-BE49-F238E27FC236}">
                <a16:creationId xmlns:a16="http://schemas.microsoft.com/office/drawing/2014/main" id="{4F8AE79C-DE37-4CA2-83FE-38F6F3A8F425}"/>
              </a:ext>
            </a:extLst>
          </p:cNvPr>
          <p:cNvSpPr txBox="1"/>
          <p:nvPr/>
        </p:nvSpPr>
        <p:spPr>
          <a:xfrm>
            <a:off x="2855260" y="1994205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000" dirty="0"/>
              <a:t>/</a:t>
            </a:r>
            <a:r>
              <a:rPr lang="de-DE" sz="800" dirty="0" err="1"/>
              <a:t>whoami</a:t>
            </a:r>
            <a:endParaRPr lang="de-DE" sz="800" dirty="0"/>
          </a:p>
        </p:txBody>
      </p:sp>
      <p:sp>
        <p:nvSpPr>
          <p:cNvPr id="201" name="Textfeld 200">
            <a:extLst>
              <a:ext uri="{FF2B5EF4-FFF2-40B4-BE49-F238E27FC236}">
                <a16:creationId xmlns:a16="http://schemas.microsoft.com/office/drawing/2014/main" id="{268FEB15-12F6-4CD8-955C-5B586F20DCAE}"/>
              </a:ext>
            </a:extLst>
          </p:cNvPr>
          <p:cNvSpPr txBox="1"/>
          <p:nvPr/>
        </p:nvSpPr>
        <p:spPr>
          <a:xfrm>
            <a:off x="2852060" y="3869380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000" dirty="0"/>
              <a:t>/</a:t>
            </a:r>
            <a:r>
              <a:rPr lang="de-DE" sz="800" dirty="0" err="1"/>
              <a:t>grafana</a:t>
            </a:r>
            <a:endParaRPr lang="de-DE" sz="800" dirty="0"/>
          </a:p>
        </p:txBody>
      </p:sp>
      <p:sp>
        <p:nvSpPr>
          <p:cNvPr id="202" name="Textfeld 201">
            <a:extLst>
              <a:ext uri="{FF2B5EF4-FFF2-40B4-BE49-F238E27FC236}">
                <a16:creationId xmlns:a16="http://schemas.microsoft.com/office/drawing/2014/main" id="{C98F7E56-E729-4883-8257-D98048FF6864}"/>
              </a:ext>
            </a:extLst>
          </p:cNvPr>
          <p:cNvSpPr txBox="1"/>
          <p:nvPr/>
        </p:nvSpPr>
        <p:spPr>
          <a:xfrm>
            <a:off x="2855235" y="4498030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000" dirty="0"/>
              <a:t>/</a:t>
            </a:r>
            <a:r>
              <a:rPr lang="de-DE" sz="800" dirty="0" err="1"/>
              <a:t>octoprint</a:t>
            </a:r>
            <a:endParaRPr lang="de-DE" sz="800" dirty="0"/>
          </a:p>
        </p:txBody>
      </p:sp>
      <p:sp>
        <p:nvSpPr>
          <p:cNvPr id="203" name="Textfeld 202">
            <a:extLst>
              <a:ext uri="{FF2B5EF4-FFF2-40B4-BE49-F238E27FC236}">
                <a16:creationId xmlns:a16="http://schemas.microsoft.com/office/drawing/2014/main" id="{E6BC8D22-C273-44EF-8179-EFC9C123269B}"/>
              </a:ext>
            </a:extLst>
          </p:cNvPr>
          <p:cNvSpPr txBox="1"/>
          <p:nvPr/>
        </p:nvSpPr>
        <p:spPr>
          <a:xfrm>
            <a:off x="2855235" y="4945720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000" dirty="0"/>
              <a:t>/</a:t>
            </a:r>
            <a:r>
              <a:rPr lang="de-DE" sz="800" dirty="0" err="1"/>
              <a:t>nodered</a:t>
            </a:r>
            <a:endParaRPr lang="de-DE" sz="800" dirty="0"/>
          </a:p>
        </p:txBody>
      </p:sp>
      <p:cxnSp>
        <p:nvCxnSpPr>
          <p:cNvPr id="225" name="Verbinder: gewinkelt 224">
            <a:extLst>
              <a:ext uri="{FF2B5EF4-FFF2-40B4-BE49-F238E27FC236}">
                <a16:creationId xmlns:a16="http://schemas.microsoft.com/office/drawing/2014/main" id="{A1A877B1-35A0-46F5-81E1-02777EF32AA9}"/>
              </a:ext>
            </a:extLst>
          </p:cNvPr>
          <p:cNvCxnSpPr>
            <a:cxnSpLocks/>
            <a:stCxn id="227" idx="6"/>
            <a:endCxn id="104" idx="1"/>
          </p:cNvCxnSpPr>
          <p:nvPr/>
        </p:nvCxnSpPr>
        <p:spPr>
          <a:xfrm>
            <a:off x="7463839" y="4078341"/>
            <a:ext cx="1896193" cy="1261949"/>
          </a:xfrm>
          <a:prstGeom prst="bentConnector3">
            <a:avLst>
              <a:gd name="adj1" fmla="val 35433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Ellipse 226">
            <a:extLst>
              <a:ext uri="{FF2B5EF4-FFF2-40B4-BE49-F238E27FC236}">
                <a16:creationId xmlns:a16="http://schemas.microsoft.com/office/drawing/2014/main" id="{74DFF349-6E01-4ED1-9F96-9880A62787B6}"/>
              </a:ext>
            </a:extLst>
          </p:cNvPr>
          <p:cNvSpPr>
            <a:spLocks noChangeAspect="1"/>
          </p:cNvSpPr>
          <p:nvPr/>
        </p:nvSpPr>
        <p:spPr>
          <a:xfrm>
            <a:off x="7391170" y="4037985"/>
            <a:ext cx="72669" cy="80711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9" name="Verbinder: gewinkelt 228">
            <a:extLst>
              <a:ext uri="{FF2B5EF4-FFF2-40B4-BE49-F238E27FC236}">
                <a16:creationId xmlns:a16="http://schemas.microsoft.com/office/drawing/2014/main" id="{BCE9C448-5BAE-44CF-9FFF-6A480BD2CA42}"/>
              </a:ext>
            </a:extLst>
          </p:cNvPr>
          <p:cNvCxnSpPr>
            <a:cxnSpLocks/>
            <a:stCxn id="13" idx="3"/>
            <a:endCxn id="227" idx="0"/>
          </p:cNvCxnSpPr>
          <p:nvPr/>
        </p:nvCxnSpPr>
        <p:spPr>
          <a:xfrm>
            <a:off x="6898988" y="3452715"/>
            <a:ext cx="528517" cy="585270"/>
          </a:xfrm>
          <a:prstGeom prst="bentConnector2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Verbinder: gewinkelt 231">
            <a:extLst>
              <a:ext uri="{FF2B5EF4-FFF2-40B4-BE49-F238E27FC236}">
                <a16:creationId xmlns:a16="http://schemas.microsoft.com/office/drawing/2014/main" id="{36938AA6-476D-46E6-B68D-A03844934D45}"/>
              </a:ext>
            </a:extLst>
          </p:cNvPr>
          <p:cNvCxnSpPr>
            <a:cxnSpLocks/>
            <a:stCxn id="16" idx="3"/>
            <a:endCxn id="227" idx="4"/>
          </p:cNvCxnSpPr>
          <p:nvPr/>
        </p:nvCxnSpPr>
        <p:spPr>
          <a:xfrm flipV="1">
            <a:off x="6898988" y="4118696"/>
            <a:ext cx="528517" cy="1209082"/>
          </a:xfrm>
          <a:prstGeom prst="bentConnector2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Verbinder: gewinkelt 234">
            <a:extLst>
              <a:ext uri="{FF2B5EF4-FFF2-40B4-BE49-F238E27FC236}">
                <a16:creationId xmlns:a16="http://schemas.microsoft.com/office/drawing/2014/main" id="{7AE69D1D-EAA8-4A88-8540-5095245B9BE2}"/>
              </a:ext>
            </a:extLst>
          </p:cNvPr>
          <p:cNvCxnSpPr>
            <a:cxnSpLocks/>
            <a:stCxn id="14" idx="3"/>
            <a:endCxn id="227" idx="2"/>
          </p:cNvCxnSpPr>
          <p:nvPr/>
        </p:nvCxnSpPr>
        <p:spPr>
          <a:xfrm>
            <a:off x="6898988" y="4077736"/>
            <a:ext cx="492182" cy="605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Textfeld 239">
            <a:extLst>
              <a:ext uri="{FF2B5EF4-FFF2-40B4-BE49-F238E27FC236}">
                <a16:creationId xmlns:a16="http://schemas.microsoft.com/office/drawing/2014/main" id="{516D2D89-012B-4600-92C1-81D771D77B7E}"/>
              </a:ext>
            </a:extLst>
          </p:cNvPr>
          <p:cNvSpPr txBox="1"/>
          <p:nvPr/>
        </p:nvSpPr>
        <p:spPr>
          <a:xfrm>
            <a:off x="8882777" y="5139257"/>
            <a:ext cx="393412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8086</a:t>
            </a:r>
          </a:p>
        </p:txBody>
      </p:sp>
      <p:sp>
        <p:nvSpPr>
          <p:cNvPr id="259" name="Textfeld 258">
            <a:extLst>
              <a:ext uri="{FF2B5EF4-FFF2-40B4-BE49-F238E27FC236}">
                <a16:creationId xmlns:a16="http://schemas.microsoft.com/office/drawing/2014/main" id="{21EEE817-F764-4333-BA36-E6C60A7463BE}"/>
              </a:ext>
            </a:extLst>
          </p:cNvPr>
          <p:cNvSpPr txBox="1"/>
          <p:nvPr/>
        </p:nvSpPr>
        <p:spPr>
          <a:xfrm>
            <a:off x="3820539" y="5078585"/>
            <a:ext cx="688216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800" dirty="0"/>
              <a:t>:10001</a:t>
            </a:r>
          </a:p>
        </p:txBody>
      </p:sp>
      <p:sp>
        <p:nvSpPr>
          <p:cNvPr id="260" name="Textfeld 259">
            <a:extLst>
              <a:ext uri="{FF2B5EF4-FFF2-40B4-BE49-F238E27FC236}">
                <a16:creationId xmlns:a16="http://schemas.microsoft.com/office/drawing/2014/main" id="{03B647F4-2754-4E3F-97F3-048AEE576B5B}"/>
              </a:ext>
            </a:extLst>
          </p:cNvPr>
          <p:cNvSpPr txBox="1"/>
          <p:nvPr/>
        </p:nvSpPr>
        <p:spPr>
          <a:xfrm>
            <a:off x="3822268" y="5173840"/>
            <a:ext cx="688216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800" dirty="0"/>
              <a:t>:10002</a:t>
            </a:r>
          </a:p>
        </p:txBody>
      </p:sp>
      <p:sp>
        <p:nvSpPr>
          <p:cNvPr id="261" name="Textfeld 260">
            <a:extLst>
              <a:ext uri="{FF2B5EF4-FFF2-40B4-BE49-F238E27FC236}">
                <a16:creationId xmlns:a16="http://schemas.microsoft.com/office/drawing/2014/main" id="{C12195B2-5C0C-49A0-8423-91A203768B64}"/>
              </a:ext>
            </a:extLst>
          </p:cNvPr>
          <p:cNvSpPr txBox="1"/>
          <p:nvPr/>
        </p:nvSpPr>
        <p:spPr>
          <a:xfrm>
            <a:off x="8895748" y="4527927"/>
            <a:ext cx="380442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9100</a:t>
            </a:r>
          </a:p>
        </p:txBody>
      </p:sp>
      <p:sp>
        <p:nvSpPr>
          <p:cNvPr id="262" name="Textfeld 261">
            <a:extLst>
              <a:ext uri="{FF2B5EF4-FFF2-40B4-BE49-F238E27FC236}">
                <a16:creationId xmlns:a16="http://schemas.microsoft.com/office/drawing/2014/main" id="{49C87EDF-EA0C-47FA-8062-BDCE5F9D7807}"/>
              </a:ext>
            </a:extLst>
          </p:cNvPr>
          <p:cNvSpPr txBox="1"/>
          <p:nvPr/>
        </p:nvSpPr>
        <p:spPr>
          <a:xfrm>
            <a:off x="8895748" y="3255021"/>
            <a:ext cx="380442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9090</a:t>
            </a:r>
          </a:p>
        </p:txBody>
      </p:sp>
      <p:sp>
        <p:nvSpPr>
          <p:cNvPr id="263" name="Textfeld 262">
            <a:extLst>
              <a:ext uri="{FF2B5EF4-FFF2-40B4-BE49-F238E27FC236}">
                <a16:creationId xmlns:a16="http://schemas.microsoft.com/office/drawing/2014/main" id="{AFBBFC0D-11F2-49D3-BDCF-1CA27E481C4B}"/>
              </a:ext>
            </a:extLst>
          </p:cNvPr>
          <p:cNvSpPr txBox="1"/>
          <p:nvPr/>
        </p:nvSpPr>
        <p:spPr>
          <a:xfrm>
            <a:off x="8895748" y="3884342"/>
            <a:ext cx="380441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8080</a:t>
            </a:r>
          </a:p>
        </p:txBody>
      </p:sp>
      <p:sp>
        <p:nvSpPr>
          <p:cNvPr id="275" name="Ellipse 274">
            <a:extLst>
              <a:ext uri="{FF2B5EF4-FFF2-40B4-BE49-F238E27FC236}">
                <a16:creationId xmlns:a16="http://schemas.microsoft.com/office/drawing/2014/main" id="{110020FB-2B82-405C-82C0-0E71EF486A55}"/>
              </a:ext>
            </a:extLst>
          </p:cNvPr>
          <p:cNvSpPr>
            <a:spLocks noChangeAspect="1"/>
          </p:cNvSpPr>
          <p:nvPr/>
        </p:nvSpPr>
        <p:spPr>
          <a:xfrm>
            <a:off x="8229625" y="3904622"/>
            <a:ext cx="72669" cy="80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77" name="Verbinder: gewinkelt 276">
            <a:extLst>
              <a:ext uri="{FF2B5EF4-FFF2-40B4-BE49-F238E27FC236}">
                <a16:creationId xmlns:a16="http://schemas.microsoft.com/office/drawing/2014/main" id="{DA222699-4030-4620-991E-0DD59CA6FC88}"/>
              </a:ext>
            </a:extLst>
          </p:cNvPr>
          <p:cNvCxnSpPr>
            <a:cxnSpLocks/>
            <a:stCxn id="275" idx="6"/>
            <a:endCxn id="20" idx="1"/>
          </p:cNvCxnSpPr>
          <p:nvPr/>
        </p:nvCxnSpPr>
        <p:spPr>
          <a:xfrm>
            <a:off x="8302294" y="3944978"/>
            <a:ext cx="1047617" cy="144484"/>
          </a:xfrm>
          <a:prstGeom prst="bentConnector3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Verbinder: gewinkelt 280">
            <a:extLst>
              <a:ext uri="{FF2B5EF4-FFF2-40B4-BE49-F238E27FC236}">
                <a16:creationId xmlns:a16="http://schemas.microsoft.com/office/drawing/2014/main" id="{2F7914DE-F56E-4A1F-B568-E915AE51DE2A}"/>
              </a:ext>
            </a:extLst>
          </p:cNvPr>
          <p:cNvCxnSpPr>
            <a:cxnSpLocks/>
            <a:stCxn id="275" idx="0"/>
            <a:endCxn id="19" idx="1"/>
          </p:cNvCxnSpPr>
          <p:nvPr/>
        </p:nvCxnSpPr>
        <p:spPr>
          <a:xfrm rot="5400000" flipH="1" flipV="1">
            <a:off x="8587845" y="3142557"/>
            <a:ext cx="440181" cy="1083951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Verbinder: gewinkelt 282">
            <a:extLst>
              <a:ext uri="{FF2B5EF4-FFF2-40B4-BE49-F238E27FC236}">
                <a16:creationId xmlns:a16="http://schemas.microsoft.com/office/drawing/2014/main" id="{1A70A913-BFB3-43FF-AF5E-9E888CE96F9A}"/>
              </a:ext>
            </a:extLst>
          </p:cNvPr>
          <p:cNvCxnSpPr>
            <a:cxnSpLocks/>
            <a:stCxn id="275" idx="4"/>
            <a:endCxn id="102" idx="1"/>
          </p:cNvCxnSpPr>
          <p:nvPr/>
        </p:nvCxnSpPr>
        <p:spPr>
          <a:xfrm rot="16200000" flipH="1">
            <a:off x="8448025" y="3803268"/>
            <a:ext cx="725201" cy="108933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Verbinder: gewinkelt 289">
            <a:extLst>
              <a:ext uri="{FF2B5EF4-FFF2-40B4-BE49-F238E27FC236}">
                <a16:creationId xmlns:a16="http://schemas.microsoft.com/office/drawing/2014/main" id="{3BAFCB70-8CC0-4ECA-AE5E-B17BE57DEAD3}"/>
              </a:ext>
            </a:extLst>
          </p:cNvPr>
          <p:cNvCxnSpPr>
            <a:cxnSpLocks/>
            <a:endCxn id="275" idx="2"/>
          </p:cNvCxnSpPr>
          <p:nvPr/>
        </p:nvCxnSpPr>
        <p:spPr>
          <a:xfrm>
            <a:off x="6910645" y="3944078"/>
            <a:ext cx="1318980" cy="900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5" name="Textfeld 304">
            <a:extLst>
              <a:ext uri="{FF2B5EF4-FFF2-40B4-BE49-F238E27FC236}">
                <a16:creationId xmlns:a16="http://schemas.microsoft.com/office/drawing/2014/main" id="{BBA02C07-85BF-4DF4-9237-D1BE5B0012C1}"/>
              </a:ext>
            </a:extLst>
          </p:cNvPr>
          <p:cNvSpPr txBox="1"/>
          <p:nvPr/>
        </p:nvSpPr>
        <p:spPr>
          <a:xfrm>
            <a:off x="1860028" y="2615624"/>
            <a:ext cx="194768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800" dirty="0" err="1"/>
              <a:t>tls</a:t>
            </a:r>
            <a:endParaRPr lang="de-DE" sz="800" dirty="0"/>
          </a:p>
        </p:txBody>
      </p:sp>
      <p:sp>
        <p:nvSpPr>
          <p:cNvPr id="306" name="Textfeld 305">
            <a:extLst>
              <a:ext uri="{FF2B5EF4-FFF2-40B4-BE49-F238E27FC236}">
                <a16:creationId xmlns:a16="http://schemas.microsoft.com/office/drawing/2014/main" id="{6369569A-6581-4CE6-A17F-2237A27D0C72}"/>
              </a:ext>
            </a:extLst>
          </p:cNvPr>
          <p:cNvSpPr txBox="1"/>
          <p:nvPr/>
        </p:nvSpPr>
        <p:spPr>
          <a:xfrm>
            <a:off x="1860028" y="3110924"/>
            <a:ext cx="194768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800" dirty="0" err="1"/>
              <a:t>tls</a:t>
            </a:r>
            <a:endParaRPr lang="de-DE" sz="800" dirty="0"/>
          </a:p>
        </p:txBody>
      </p:sp>
      <p:sp>
        <p:nvSpPr>
          <p:cNvPr id="307" name="Textfeld 306">
            <a:extLst>
              <a:ext uri="{FF2B5EF4-FFF2-40B4-BE49-F238E27FC236}">
                <a16:creationId xmlns:a16="http://schemas.microsoft.com/office/drawing/2014/main" id="{24B80917-E017-4126-8EB3-EE9930481054}"/>
              </a:ext>
            </a:extLst>
          </p:cNvPr>
          <p:cNvSpPr txBox="1"/>
          <p:nvPr/>
        </p:nvSpPr>
        <p:spPr>
          <a:xfrm>
            <a:off x="1860028" y="4084215"/>
            <a:ext cx="194768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800" dirty="0" err="1"/>
              <a:t>tls</a:t>
            </a:r>
            <a:endParaRPr lang="de-DE" sz="800" dirty="0"/>
          </a:p>
        </p:txBody>
      </p:sp>
      <p:sp>
        <p:nvSpPr>
          <p:cNvPr id="308" name="Textfeld 307">
            <a:extLst>
              <a:ext uri="{FF2B5EF4-FFF2-40B4-BE49-F238E27FC236}">
                <a16:creationId xmlns:a16="http://schemas.microsoft.com/office/drawing/2014/main" id="{0D653C8C-518C-4E77-9D5E-1AA37BC0C665}"/>
              </a:ext>
            </a:extLst>
          </p:cNvPr>
          <p:cNvSpPr txBox="1"/>
          <p:nvPr/>
        </p:nvSpPr>
        <p:spPr>
          <a:xfrm>
            <a:off x="1860028" y="5052305"/>
            <a:ext cx="194768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800" dirty="0" err="1"/>
              <a:t>tls</a:t>
            </a:r>
            <a:endParaRPr lang="de-DE" sz="800" dirty="0"/>
          </a:p>
        </p:txBody>
      </p:sp>
      <p:sp>
        <p:nvSpPr>
          <p:cNvPr id="309" name="Ellipse 308">
            <a:extLst>
              <a:ext uri="{FF2B5EF4-FFF2-40B4-BE49-F238E27FC236}">
                <a16:creationId xmlns:a16="http://schemas.microsoft.com/office/drawing/2014/main" id="{2277C90F-A098-48C8-A620-8208FA2689DF}"/>
              </a:ext>
            </a:extLst>
          </p:cNvPr>
          <p:cNvSpPr>
            <a:spLocks noChangeAspect="1"/>
          </p:cNvSpPr>
          <p:nvPr/>
        </p:nvSpPr>
        <p:spPr>
          <a:xfrm>
            <a:off x="3383396" y="1413563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10" name="Ellipse 309">
            <a:extLst>
              <a:ext uri="{FF2B5EF4-FFF2-40B4-BE49-F238E27FC236}">
                <a16:creationId xmlns:a16="http://schemas.microsoft.com/office/drawing/2014/main" id="{9106BBAE-2AF8-4CFE-A8EF-11BA3583CFFB}"/>
              </a:ext>
            </a:extLst>
          </p:cNvPr>
          <p:cNvSpPr>
            <a:spLocks noChangeAspect="1"/>
          </p:cNvSpPr>
          <p:nvPr/>
        </p:nvSpPr>
        <p:spPr>
          <a:xfrm>
            <a:off x="6679153" y="4518296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312" name="Ellipse 311">
            <a:extLst>
              <a:ext uri="{FF2B5EF4-FFF2-40B4-BE49-F238E27FC236}">
                <a16:creationId xmlns:a16="http://schemas.microsoft.com/office/drawing/2014/main" id="{8E4B0CF0-4F4E-4CF4-B14F-21D9632C7256}"/>
              </a:ext>
            </a:extLst>
          </p:cNvPr>
          <p:cNvSpPr>
            <a:spLocks noChangeAspect="1"/>
          </p:cNvSpPr>
          <p:nvPr/>
        </p:nvSpPr>
        <p:spPr>
          <a:xfrm>
            <a:off x="6679153" y="2009885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13" name="Ellipse 312">
            <a:extLst>
              <a:ext uri="{FF2B5EF4-FFF2-40B4-BE49-F238E27FC236}">
                <a16:creationId xmlns:a16="http://schemas.microsoft.com/office/drawing/2014/main" id="{D78AC9CD-E98E-463F-B752-9D33C58636EF}"/>
              </a:ext>
            </a:extLst>
          </p:cNvPr>
          <p:cNvSpPr>
            <a:spLocks noChangeAspect="1"/>
          </p:cNvSpPr>
          <p:nvPr/>
        </p:nvSpPr>
        <p:spPr>
          <a:xfrm>
            <a:off x="6689123" y="2639038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14" name="Ellipse 313">
            <a:extLst>
              <a:ext uri="{FF2B5EF4-FFF2-40B4-BE49-F238E27FC236}">
                <a16:creationId xmlns:a16="http://schemas.microsoft.com/office/drawing/2014/main" id="{0D8BF750-29B2-4158-A948-04353BCF9E78}"/>
              </a:ext>
            </a:extLst>
          </p:cNvPr>
          <p:cNvSpPr>
            <a:spLocks noChangeAspect="1"/>
          </p:cNvSpPr>
          <p:nvPr/>
        </p:nvSpPr>
        <p:spPr>
          <a:xfrm>
            <a:off x="6689776" y="3268791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15" name="Ellipse 314">
            <a:extLst>
              <a:ext uri="{FF2B5EF4-FFF2-40B4-BE49-F238E27FC236}">
                <a16:creationId xmlns:a16="http://schemas.microsoft.com/office/drawing/2014/main" id="{35CE185D-67C9-4799-B1ED-E32C4D6C5DC7}"/>
              </a:ext>
            </a:extLst>
          </p:cNvPr>
          <p:cNvSpPr>
            <a:spLocks noChangeAspect="1"/>
          </p:cNvSpPr>
          <p:nvPr/>
        </p:nvSpPr>
        <p:spPr>
          <a:xfrm>
            <a:off x="6679153" y="5134484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16" name="Ellipse 315">
            <a:extLst>
              <a:ext uri="{FF2B5EF4-FFF2-40B4-BE49-F238E27FC236}">
                <a16:creationId xmlns:a16="http://schemas.microsoft.com/office/drawing/2014/main" id="{C52200F6-5CFF-439A-80A9-4F00B7A9A33C}"/>
              </a:ext>
            </a:extLst>
          </p:cNvPr>
          <p:cNvSpPr>
            <a:spLocks noChangeAspect="1"/>
          </p:cNvSpPr>
          <p:nvPr/>
        </p:nvSpPr>
        <p:spPr>
          <a:xfrm>
            <a:off x="6689123" y="5763033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17" name="Ellipse 316">
            <a:extLst>
              <a:ext uri="{FF2B5EF4-FFF2-40B4-BE49-F238E27FC236}">
                <a16:creationId xmlns:a16="http://schemas.microsoft.com/office/drawing/2014/main" id="{367EFCEA-844E-4488-8062-04A269E97EA6}"/>
              </a:ext>
            </a:extLst>
          </p:cNvPr>
          <p:cNvSpPr>
            <a:spLocks noChangeAspect="1"/>
          </p:cNvSpPr>
          <p:nvPr/>
        </p:nvSpPr>
        <p:spPr>
          <a:xfrm>
            <a:off x="11286730" y="3288268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18" name="Ellipse 317">
            <a:extLst>
              <a:ext uri="{FF2B5EF4-FFF2-40B4-BE49-F238E27FC236}">
                <a16:creationId xmlns:a16="http://schemas.microsoft.com/office/drawing/2014/main" id="{FBC5B00F-1891-4BCD-9316-F24B9B8C96D9}"/>
              </a:ext>
            </a:extLst>
          </p:cNvPr>
          <p:cNvSpPr>
            <a:spLocks noChangeAspect="1"/>
          </p:cNvSpPr>
          <p:nvPr/>
        </p:nvSpPr>
        <p:spPr>
          <a:xfrm>
            <a:off x="11286730" y="391596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19" name="Ellipse 318">
            <a:extLst>
              <a:ext uri="{FF2B5EF4-FFF2-40B4-BE49-F238E27FC236}">
                <a16:creationId xmlns:a16="http://schemas.microsoft.com/office/drawing/2014/main" id="{EC946CB7-7C6E-4AA6-A721-230E4363D13E}"/>
              </a:ext>
            </a:extLst>
          </p:cNvPr>
          <p:cNvSpPr>
            <a:spLocks noChangeAspect="1"/>
          </p:cNvSpPr>
          <p:nvPr/>
        </p:nvSpPr>
        <p:spPr>
          <a:xfrm>
            <a:off x="11286730" y="453569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20" name="Ellipse 319">
            <a:extLst>
              <a:ext uri="{FF2B5EF4-FFF2-40B4-BE49-F238E27FC236}">
                <a16:creationId xmlns:a16="http://schemas.microsoft.com/office/drawing/2014/main" id="{F72E749B-27BD-4FDB-AC2C-9FE747DE70BB}"/>
              </a:ext>
            </a:extLst>
          </p:cNvPr>
          <p:cNvSpPr>
            <a:spLocks noChangeAspect="1"/>
          </p:cNvSpPr>
          <p:nvPr/>
        </p:nvSpPr>
        <p:spPr>
          <a:xfrm>
            <a:off x="11286730" y="5168330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21" name="Ellipse 320">
            <a:extLst>
              <a:ext uri="{FF2B5EF4-FFF2-40B4-BE49-F238E27FC236}">
                <a16:creationId xmlns:a16="http://schemas.microsoft.com/office/drawing/2014/main" id="{85301D0F-085F-4427-A1BA-1B47EA480C5A}"/>
              </a:ext>
            </a:extLst>
          </p:cNvPr>
          <p:cNvSpPr>
            <a:spLocks noChangeAspect="1"/>
          </p:cNvSpPr>
          <p:nvPr/>
        </p:nvSpPr>
        <p:spPr>
          <a:xfrm>
            <a:off x="6690952" y="388485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22" name="Ellipse 321">
            <a:extLst>
              <a:ext uri="{FF2B5EF4-FFF2-40B4-BE49-F238E27FC236}">
                <a16:creationId xmlns:a16="http://schemas.microsoft.com/office/drawing/2014/main" id="{59F65C62-5C8E-4F7C-85DC-110CF99D163E}"/>
              </a:ext>
            </a:extLst>
          </p:cNvPr>
          <p:cNvSpPr>
            <a:spLocks noChangeAspect="1"/>
          </p:cNvSpPr>
          <p:nvPr/>
        </p:nvSpPr>
        <p:spPr>
          <a:xfrm>
            <a:off x="9355727" y="10119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23" name="Ellipse 322">
            <a:extLst>
              <a:ext uri="{FF2B5EF4-FFF2-40B4-BE49-F238E27FC236}">
                <a16:creationId xmlns:a16="http://schemas.microsoft.com/office/drawing/2014/main" id="{FB6EE5C3-03C9-4445-A9B7-39B4FF513095}"/>
              </a:ext>
            </a:extLst>
          </p:cNvPr>
          <p:cNvSpPr>
            <a:spLocks noChangeAspect="1"/>
          </p:cNvSpPr>
          <p:nvPr/>
        </p:nvSpPr>
        <p:spPr>
          <a:xfrm>
            <a:off x="9355727" y="30833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24" name="Ellipse 323">
            <a:extLst>
              <a:ext uri="{FF2B5EF4-FFF2-40B4-BE49-F238E27FC236}">
                <a16:creationId xmlns:a16="http://schemas.microsoft.com/office/drawing/2014/main" id="{8131CC12-A00E-4F4E-AAEA-93415FA838DF}"/>
              </a:ext>
            </a:extLst>
          </p:cNvPr>
          <p:cNvSpPr>
            <a:spLocks noChangeAspect="1"/>
          </p:cNvSpPr>
          <p:nvPr/>
        </p:nvSpPr>
        <p:spPr>
          <a:xfrm>
            <a:off x="9355727" y="51711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325" name="Textfeld 324">
            <a:extLst>
              <a:ext uri="{FF2B5EF4-FFF2-40B4-BE49-F238E27FC236}">
                <a16:creationId xmlns:a16="http://schemas.microsoft.com/office/drawing/2014/main" id="{376EE4A5-C43A-4F0B-A0C4-4D63468EBDD6}"/>
              </a:ext>
            </a:extLst>
          </p:cNvPr>
          <p:cNvSpPr txBox="1"/>
          <p:nvPr/>
        </p:nvSpPr>
        <p:spPr>
          <a:xfrm>
            <a:off x="9470507" y="39359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proxy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26" name="Textfeld 325">
            <a:extLst>
              <a:ext uri="{FF2B5EF4-FFF2-40B4-BE49-F238E27FC236}">
                <a16:creationId xmlns:a16="http://schemas.microsoft.com/office/drawing/2014/main" id="{323159A6-A1A5-4C2B-B1FA-E79D1750DF6D}"/>
              </a:ext>
            </a:extLst>
          </p:cNvPr>
          <p:cNvSpPr txBox="1"/>
          <p:nvPr/>
        </p:nvSpPr>
        <p:spPr>
          <a:xfrm>
            <a:off x="9470507" y="243714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nodesathome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27" name="Textfeld 326">
            <a:extLst>
              <a:ext uri="{FF2B5EF4-FFF2-40B4-BE49-F238E27FC236}">
                <a16:creationId xmlns:a16="http://schemas.microsoft.com/office/drawing/2014/main" id="{C831AF88-BF0D-4952-B76D-1ECEE50AD457}"/>
              </a:ext>
            </a:extLst>
          </p:cNvPr>
          <p:cNvSpPr txBox="1"/>
          <p:nvPr/>
        </p:nvSpPr>
        <p:spPr>
          <a:xfrm>
            <a:off x="9470507" y="467525"/>
            <a:ext cx="9733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printer3d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29" name="Rechteck 328">
            <a:extLst>
              <a:ext uri="{FF2B5EF4-FFF2-40B4-BE49-F238E27FC236}">
                <a16:creationId xmlns:a16="http://schemas.microsoft.com/office/drawing/2014/main" id="{441DCEE1-0A04-4B40-A51F-40C575407D04}"/>
              </a:ext>
            </a:extLst>
          </p:cNvPr>
          <p:cNvSpPr/>
          <p:nvPr/>
        </p:nvSpPr>
        <p:spPr>
          <a:xfrm>
            <a:off x="9360067" y="5710176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watchtower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330" name="Ellipse 329">
            <a:extLst>
              <a:ext uri="{FF2B5EF4-FFF2-40B4-BE49-F238E27FC236}">
                <a16:creationId xmlns:a16="http://schemas.microsoft.com/office/drawing/2014/main" id="{6321380E-F838-4DE1-BDC7-129BD2A94A04}"/>
              </a:ext>
            </a:extLst>
          </p:cNvPr>
          <p:cNvSpPr>
            <a:spLocks noChangeAspect="1"/>
          </p:cNvSpPr>
          <p:nvPr/>
        </p:nvSpPr>
        <p:spPr>
          <a:xfrm>
            <a:off x="11286730" y="5787076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331" name="Ellipse 330">
            <a:extLst>
              <a:ext uri="{FF2B5EF4-FFF2-40B4-BE49-F238E27FC236}">
                <a16:creationId xmlns:a16="http://schemas.microsoft.com/office/drawing/2014/main" id="{C97C5AA2-A3AD-435C-908C-F8AE5780126F}"/>
              </a:ext>
            </a:extLst>
          </p:cNvPr>
          <p:cNvSpPr>
            <a:spLocks noChangeAspect="1"/>
          </p:cNvSpPr>
          <p:nvPr/>
        </p:nvSpPr>
        <p:spPr>
          <a:xfrm>
            <a:off x="9369006" y="728450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32" name="Textfeld 331">
            <a:extLst>
              <a:ext uri="{FF2B5EF4-FFF2-40B4-BE49-F238E27FC236}">
                <a16:creationId xmlns:a16="http://schemas.microsoft.com/office/drawing/2014/main" id="{E00F08BB-44DF-40AE-A8DD-848E7ED58804}"/>
              </a:ext>
            </a:extLst>
          </p:cNvPr>
          <p:cNvSpPr txBox="1"/>
          <p:nvPr/>
        </p:nvSpPr>
        <p:spPr>
          <a:xfrm>
            <a:off x="9483786" y="678858"/>
            <a:ext cx="8675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metrics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33" name="Rechteck 332">
            <a:extLst>
              <a:ext uri="{FF2B5EF4-FFF2-40B4-BE49-F238E27FC236}">
                <a16:creationId xmlns:a16="http://schemas.microsoft.com/office/drawing/2014/main" id="{84592894-6817-4049-82C0-CED1BBB7D4E3}"/>
              </a:ext>
            </a:extLst>
          </p:cNvPr>
          <p:cNvSpPr/>
          <p:nvPr/>
        </p:nvSpPr>
        <p:spPr>
          <a:xfrm>
            <a:off x="7991319" y="1342599"/>
            <a:ext cx="711637" cy="485500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2"/>
                </a:solidFill>
              </a:rPr>
              <a:t>metrics</a:t>
            </a:r>
            <a:endParaRPr lang="de-DE" sz="1200" dirty="0">
              <a:solidFill>
                <a:schemeClr val="accent2"/>
              </a:solidFill>
            </a:endParaRPr>
          </a:p>
        </p:txBody>
      </p:sp>
      <p:cxnSp>
        <p:nvCxnSpPr>
          <p:cNvPr id="356" name="Verbinder: gewinkelt 355">
            <a:extLst>
              <a:ext uri="{FF2B5EF4-FFF2-40B4-BE49-F238E27FC236}">
                <a16:creationId xmlns:a16="http://schemas.microsoft.com/office/drawing/2014/main" id="{8675F5A6-EFD2-49CA-99E1-3845F47C557F}"/>
              </a:ext>
            </a:extLst>
          </p:cNvPr>
          <p:cNvCxnSpPr>
            <a:cxnSpLocks/>
            <a:stCxn id="275" idx="4"/>
          </p:cNvCxnSpPr>
          <p:nvPr/>
        </p:nvCxnSpPr>
        <p:spPr>
          <a:xfrm rot="16200000" flipH="1">
            <a:off x="8066720" y="4184573"/>
            <a:ext cx="1492552" cy="1094072"/>
          </a:xfrm>
          <a:prstGeom prst="bentConnector3">
            <a:avLst>
              <a:gd name="adj1" fmla="val 99777"/>
            </a:avLst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Rechteck 359">
            <a:extLst>
              <a:ext uri="{FF2B5EF4-FFF2-40B4-BE49-F238E27FC236}">
                <a16:creationId xmlns:a16="http://schemas.microsoft.com/office/drawing/2014/main" id="{AF7A0DF9-42BB-4672-BDCB-4E0F3763AB2E}"/>
              </a:ext>
            </a:extLst>
          </p:cNvPr>
          <p:cNvSpPr/>
          <p:nvPr/>
        </p:nvSpPr>
        <p:spPr>
          <a:xfrm>
            <a:off x="9349911" y="1346011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>
                <a:solidFill>
                  <a:schemeClr val="accent1"/>
                </a:solidFill>
              </a:rPr>
              <a:t>docker0</a:t>
            </a:r>
            <a:br>
              <a:rPr lang="de-DE" dirty="0">
                <a:solidFill>
                  <a:schemeClr val="accent1"/>
                </a:solidFill>
              </a:rPr>
            </a:br>
            <a:r>
              <a:rPr lang="de-DE" sz="800" dirty="0">
                <a:solidFill>
                  <a:schemeClr val="accent1"/>
                </a:solidFill>
              </a:rPr>
              <a:t>172.17.0.1</a:t>
            </a:r>
          </a:p>
        </p:txBody>
      </p:sp>
      <p:sp>
        <p:nvSpPr>
          <p:cNvPr id="361" name="Rechteck 360">
            <a:extLst>
              <a:ext uri="{FF2B5EF4-FFF2-40B4-BE49-F238E27FC236}">
                <a16:creationId xmlns:a16="http://schemas.microsoft.com/office/drawing/2014/main" id="{5B2CE39D-7D45-41B3-971E-51F5BEE44248}"/>
              </a:ext>
            </a:extLst>
          </p:cNvPr>
          <p:cNvSpPr/>
          <p:nvPr/>
        </p:nvSpPr>
        <p:spPr>
          <a:xfrm>
            <a:off x="4775972" y="218058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portainer@surface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362" name="Pfeil: nach unten 361">
            <a:extLst>
              <a:ext uri="{FF2B5EF4-FFF2-40B4-BE49-F238E27FC236}">
                <a16:creationId xmlns:a16="http://schemas.microsoft.com/office/drawing/2014/main" id="{B0B69209-121B-43BD-97B2-7C7510FBFCD7}"/>
              </a:ext>
            </a:extLst>
          </p:cNvPr>
          <p:cNvSpPr/>
          <p:nvPr/>
        </p:nvSpPr>
        <p:spPr>
          <a:xfrm>
            <a:off x="5533155" y="804868"/>
            <a:ext cx="609600" cy="343329"/>
          </a:xfrm>
          <a:prstGeom prst="downArrow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63" name="Verbinder: gewinkelt 362">
            <a:extLst>
              <a:ext uri="{FF2B5EF4-FFF2-40B4-BE49-F238E27FC236}">
                <a16:creationId xmlns:a16="http://schemas.microsoft.com/office/drawing/2014/main" id="{68D07C49-2909-4CF3-B1DD-BB3149742D11}"/>
              </a:ext>
            </a:extLst>
          </p:cNvPr>
          <p:cNvCxnSpPr>
            <a:cxnSpLocks/>
            <a:stCxn id="164" idx="6"/>
            <a:endCxn id="275" idx="1"/>
          </p:cNvCxnSpPr>
          <p:nvPr/>
        </p:nvCxnSpPr>
        <p:spPr>
          <a:xfrm>
            <a:off x="3657895" y="1712320"/>
            <a:ext cx="4582372" cy="2204122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Verbinder: gewinkelt 368">
            <a:extLst>
              <a:ext uri="{FF2B5EF4-FFF2-40B4-BE49-F238E27FC236}">
                <a16:creationId xmlns:a16="http://schemas.microsoft.com/office/drawing/2014/main" id="{67C865C9-081A-4BAD-8BE1-A5D3C2F4B1C1}"/>
              </a:ext>
            </a:extLst>
          </p:cNvPr>
          <p:cNvCxnSpPr>
            <a:cxnSpLocks/>
            <a:stCxn id="275" idx="7"/>
          </p:cNvCxnSpPr>
          <p:nvPr/>
        </p:nvCxnSpPr>
        <p:spPr>
          <a:xfrm rot="5400000" flipH="1" flipV="1">
            <a:off x="7723782" y="2280192"/>
            <a:ext cx="2204120" cy="1068381"/>
          </a:xfrm>
          <a:prstGeom prst="bentConnector3">
            <a:avLst>
              <a:gd name="adj1" fmla="val 99913"/>
            </a:avLst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4" name="Ellipse 373">
            <a:extLst>
              <a:ext uri="{FF2B5EF4-FFF2-40B4-BE49-F238E27FC236}">
                <a16:creationId xmlns:a16="http://schemas.microsoft.com/office/drawing/2014/main" id="{CB586CF3-1CF1-4B27-B20D-B65D04B273EB}"/>
              </a:ext>
            </a:extLst>
          </p:cNvPr>
          <p:cNvSpPr>
            <a:spLocks noChangeAspect="1"/>
          </p:cNvSpPr>
          <p:nvPr/>
        </p:nvSpPr>
        <p:spPr>
          <a:xfrm>
            <a:off x="9369006" y="943345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375" name="Textfeld 374">
            <a:extLst>
              <a:ext uri="{FF2B5EF4-FFF2-40B4-BE49-F238E27FC236}">
                <a16:creationId xmlns:a16="http://schemas.microsoft.com/office/drawing/2014/main" id="{1A81C960-F026-4EC4-AA5B-DE60FEAE4B1D}"/>
              </a:ext>
            </a:extLst>
          </p:cNvPr>
          <p:cNvSpPr txBox="1"/>
          <p:nvPr/>
        </p:nvSpPr>
        <p:spPr>
          <a:xfrm>
            <a:off x="9483786" y="874297"/>
            <a:ext cx="8066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admin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91" name="Ellipse 390">
            <a:extLst>
              <a:ext uri="{FF2B5EF4-FFF2-40B4-BE49-F238E27FC236}">
                <a16:creationId xmlns:a16="http://schemas.microsoft.com/office/drawing/2014/main" id="{E5200EE5-A720-421C-B02E-05B7CFD0F57C}"/>
              </a:ext>
            </a:extLst>
          </p:cNvPr>
          <p:cNvSpPr>
            <a:spLocks noChangeAspect="1"/>
          </p:cNvSpPr>
          <p:nvPr/>
        </p:nvSpPr>
        <p:spPr>
          <a:xfrm>
            <a:off x="4003556" y="5912110"/>
            <a:ext cx="72669" cy="80711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94" name="Gerade Verbindung mit Pfeil 393">
            <a:extLst>
              <a:ext uri="{FF2B5EF4-FFF2-40B4-BE49-F238E27FC236}">
                <a16:creationId xmlns:a16="http://schemas.microsoft.com/office/drawing/2014/main" id="{7EDB3440-B39F-4C59-A19D-E044DE9829D0}"/>
              </a:ext>
            </a:extLst>
          </p:cNvPr>
          <p:cNvCxnSpPr>
            <a:stCxn id="391" idx="6"/>
            <a:endCxn id="17" idx="1"/>
          </p:cNvCxnSpPr>
          <p:nvPr/>
        </p:nvCxnSpPr>
        <p:spPr>
          <a:xfrm>
            <a:off x="4076225" y="5952466"/>
            <a:ext cx="650625" cy="33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Verbinder: gewinkelt 395">
            <a:extLst>
              <a:ext uri="{FF2B5EF4-FFF2-40B4-BE49-F238E27FC236}">
                <a16:creationId xmlns:a16="http://schemas.microsoft.com/office/drawing/2014/main" id="{276A6195-F130-4735-8FFD-40E47D07D5BF}"/>
              </a:ext>
            </a:extLst>
          </p:cNvPr>
          <p:cNvCxnSpPr>
            <a:cxnSpLocks/>
            <a:endCxn id="391" idx="0"/>
          </p:cNvCxnSpPr>
          <p:nvPr/>
        </p:nvCxnSpPr>
        <p:spPr>
          <a:xfrm rot="10800000" flipV="1">
            <a:off x="4039891" y="5478954"/>
            <a:ext cx="686958" cy="433156"/>
          </a:xfrm>
          <a:prstGeom prst="bentConnector2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Verbinder: gewinkelt 398">
            <a:extLst>
              <a:ext uri="{FF2B5EF4-FFF2-40B4-BE49-F238E27FC236}">
                <a16:creationId xmlns:a16="http://schemas.microsoft.com/office/drawing/2014/main" id="{7972D97D-79D7-463E-9F6F-16551377D073}"/>
              </a:ext>
            </a:extLst>
          </p:cNvPr>
          <p:cNvCxnSpPr>
            <a:cxnSpLocks/>
            <a:endCxn id="391" idx="0"/>
          </p:cNvCxnSpPr>
          <p:nvPr/>
        </p:nvCxnSpPr>
        <p:spPr>
          <a:xfrm rot="5400000">
            <a:off x="3221564" y="4418481"/>
            <a:ext cx="2311956" cy="675302"/>
          </a:xfrm>
          <a:prstGeom prst="bentConnector3">
            <a:avLst>
              <a:gd name="adj1" fmla="val 786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AE984F0A-A093-4FA1-8CD6-E92F7E73806D}"/>
              </a:ext>
            </a:extLst>
          </p:cNvPr>
          <p:cNvSpPr txBox="1"/>
          <p:nvPr/>
        </p:nvSpPr>
        <p:spPr>
          <a:xfrm>
            <a:off x="8881046" y="1518012"/>
            <a:ext cx="380442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:9323</a:t>
            </a:r>
          </a:p>
        </p:txBody>
      </p:sp>
      <p:sp>
        <p:nvSpPr>
          <p:cNvPr id="164" name="Ellipse 163">
            <a:extLst>
              <a:ext uri="{FF2B5EF4-FFF2-40B4-BE49-F238E27FC236}">
                <a16:creationId xmlns:a16="http://schemas.microsoft.com/office/drawing/2014/main" id="{3B779D18-E717-404B-BE5C-8F31E291FC2C}"/>
              </a:ext>
            </a:extLst>
          </p:cNvPr>
          <p:cNvSpPr>
            <a:spLocks noChangeAspect="1"/>
          </p:cNvSpPr>
          <p:nvPr/>
        </p:nvSpPr>
        <p:spPr>
          <a:xfrm>
            <a:off x="3585226" y="1671964"/>
            <a:ext cx="72669" cy="80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3641DD9F-6366-40C6-B5F8-61EEAF6C111E}"/>
              </a:ext>
            </a:extLst>
          </p:cNvPr>
          <p:cNvSpPr txBox="1"/>
          <p:nvPr/>
        </p:nvSpPr>
        <p:spPr>
          <a:xfrm>
            <a:off x="2275688" y="5763544"/>
            <a:ext cx="3161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>
                <a:solidFill>
                  <a:schemeClr val="accent6"/>
                </a:solidFill>
              </a:rPr>
              <a:t>tcp</a:t>
            </a:r>
            <a:endParaRPr lang="de-DE" sz="800" dirty="0">
              <a:solidFill>
                <a:schemeClr val="accent6"/>
              </a:solidFill>
            </a:endParaRPr>
          </a:p>
        </p:txBody>
      </p:sp>
      <p:sp>
        <p:nvSpPr>
          <p:cNvPr id="174" name="Textfeld 173">
            <a:extLst>
              <a:ext uri="{FF2B5EF4-FFF2-40B4-BE49-F238E27FC236}">
                <a16:creationId xmlns:a16="http://schemas.microsoft.com/office/drawing/2014/main" id="{7798059A-C079-42D1-AD84-B4D8253E7324}"/>
              </a:ext>
            </a:extLst>
          </p:cNvPr>
          <p:cNvSpPr txBox="1"/>
          <p:nvPr/>
        </p:nvSpPr>
        <p:spPr>
          <a:xfrm>
            <a:off x="2274330" y="2659458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>
                <a:solidFill>
                  <a:schemeClr val="accent1"/>
                </a:solidFill>
              </a:rPr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278529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7B142E-EEBB-4923-B364-9E7A6E6CE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container</a:t>
            </a:r>
            <a:r>
              <a:rPr lang="de-DE" dirty="0"/>
              <a:t> </a:t>
            </a:r>
            <a:r>
              <a:rPr lang="de-DE" dirty="0" err="1"/>
              <a:t>dependencies</a:t>
            </a:r>
            <a:endParaRPr lang="de-DE" dirty="0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5309E118-E565-445A-A209-50BB7E860376}"/>
              </a:ext>
            </a:extLst>
          </p:cNvPr>
          <p:cNvSpPr>
            <a:spLocks noChangeAspect="1"/>
          </p:cNvSpPr>
          <p:nvPr/>
        </p:nvSpPr>
        <p:spPr>
          <a:xfrm>
            <a:off x="861287" y="135871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4572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traefik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9F6496B0-6D79-4C17-8CDF-E3E5057F21EC}"/>
              </a:ext>
            </a:extLst>
          </p:cNvPr>
          <p:cNvSpPr>
            <a:spLocks noChangeAspect="1"/>
          </p:cNvSpPr>
          <p:nvPr/>
        </p:nvSpPr>
        <p:spPr>
          <a:xfrm>
            <a:off x="7583874" y="308815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prome</a:t>
            </a:r>
            <a:r>
              <a:rPr lang="de-DE" sz="1600" dirty="0">
                <a:solidFill>
                  <a:schemeClr val="accent2"/>
                </a:solidFill>
              </a:rPr>
              <a:t> </a:t>
            </a:r>
            <a:r>
              <a:rPr lang="de-DE" sz="1600" dirty="0" err="1">
                <a:solidFill>
                  <a:schemeClr val="accent2"/>
                </a:solidFill>
              </a:rPr>
              <a:t>theus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54D39399-F483-46C0-A725-BD75552ED48A}"/>
              </a:ext>
            </a:extLst>
          </p:cNvPr>
          <p:cNvSpPr>
            <a:spLocks noChangeAspect="1"/>
          </p:cNvSpPr>
          <p:nvPr/>
        </p:nvSpPr>
        <p:spPr>
          <a:xfrm>
            <a:off x="8236647" y="484037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cadvisor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5985C97-0662-4B41-92B4-1EC6A1121AE2}"/>
              </a:ext>
            </a:extLst>
          </p:cNvPr>
          <p:cNvSpPr>
            <a:spLocks noChangeAspect="1"/>
          </p:cNvSpPr>
          <p:nvPr/>
        </p:nvSpPr>
        <p:spPr>
          <a:xfrm>
            <a:off x="6743996" y="484037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node-exporter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45A1405-8F8E-491B-A760-7AF112923CA0}"/>
              </a:ext>
            </a:extLst>
          </p:cNvPr>
          <p:cNvSpPr>
            <a:spLocks noChangeAspect="1"/>
          </p:cNvSpPr>
          <p:nvPr/>
        </p:nvSpPr>
        <p:spPr>
          <a:xfrm>
            <a:off x="866584" y="3110938"/>
            <a:ext cx="1238400" cy="1239439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whoami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2F19CA18-B578-49F9-9C79-EBA1FDE47CBA}"/>
              </a:ext>
            </a:extLst>
          </p:cNvPr>
          <p:cNvSpPr>
            <a:spLocks/>
          </p:cNvSpPr>
          <p:nvPr/>
        </p:nvSpPr>
        <p:spPr>
          <a:xfrm>
            <a:off x="4178905" y="311093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mosquitto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02B37425-BE13-4637-A0C3-32DF63D1F17D}"/>
              </a:ext>
            </a:extLst>
          </p:cNvPr>
          <p:cNvSpPr>
            <a:spLocks/>
          </p:cNvSpPr>
          <p:nvPr/>
        </p:nvSpPr>
        <p:spPr>
          <a:xfrm>
            <a:off x="2703507" y="311093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influxdb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D8DA600-6244-469A-AA6B-0E536BDF1D3E}"/>
              </a:ext>
            </a:extLst>
          </p:cNvPr>
          <p:cNvSpPr>
            <a:spLocks/>
          </p:cNvSpPr>
          <p:nvPr/>
        </p:nvSpPr>
        <p:spPr>
          <a:xfrm>
            <a:off x="2703507" y="135871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home-assistant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3FB9BEF-30BE-42B9-BA30-B7F0575A65C2}"/>
              </a:ext>
            </a:extLst>
          </p:cNvPr>
          <p:cNvSpPr>
            <a:spLocks/>
          </p:cNvSpPr>
          <p:nvPr/>
        </p:nvSpPr>
        <p:spPr>
          <a:xfrm>
            <a:off x="7583874" y="133593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grafana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35E8B895-9D28-4D38-BEF3-7412A47E0500}"/>
              </a:ext>
            </a:extLst>
          </p:cNvPr>
          <p:cNvSpPr>
            <a:spLocks/>
          </p:cNvSpPr>
          <p:nvPr/>
        </p:nvSpPr>
        <p:spPr>
          <a:xfrm>
            <a:off x="2785477" y="4766881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nginx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270742D-59D1-4BF9-A67C-D62D41E27C81}"/>
              </a:ext>
            </a:extLst>
          </p:cNvPr>
          <p:cNvSpPr>
            <a:spLocks/>
          </p:cNvSpPr>
          <p:nvPr/>
        </p:nvSpPr>
        <p:spPr>
          <a:xfrm>
            <a:off x="4181117" y="135871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nodered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11473AF8-22A8-431A-9211-63527FE08217}"/>
              </a:ext>
            </a:extLst>
          </p:cNvPr>
          <p:cNvSpPr>
            <a:spLocks/>
          </p:cNvSpPr>
          <p:nvPr/>
        </p:nvSpPr>
        <p:spPr>
          <a:xfrm>
            <a:off x="5953018" y="135871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octo</a:t>
            </a:r>
            <a:r>
              <a:rPr lang="de-DE" sz="1600" dirty="0">
                <a:solidFill>
                  <a:schemeClr val="accent2"/>
                </a:solidFill>
              </a:rPr>
              <a:t> </a:t>
            </a:r>
            <a:r>
              <a:rPr lang="de-DE" sz="1600" dirty="0" err="1">
                <a:solidFill>
                  <a:schemeClr val="accent2"/>
                </a:solidFill>
              </a:rPr>
              <a:t>print</a:t>
            </a:r>
            <a:endParaRPr lang="de-DE" sz="1600" dirty="0">
              <a:solidFill>
                <a:schemeClr val="accent2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130FFD08-3720-4E06-B7C4-0C9F0B880F7B}"/>
              </a:ext>
            </a:extLst>
          </p:cNvPr>
          <p:cNvCxnSpPr>
            <a:cxnSpLocks/>
            <a:stCxn id="15" idx="4"/>
            <a:endCxn id="10" idx="0"/>
          </p:cNvCxnSpPr>
          <p:nvPr/>
        </p:nvCxnSpPr>
        <p:spPr>
          <a:xfrm flipH="1">
            <a:off x="4798105" y="2596968"/>
            <a:ext cx="2212" cy="513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8AD2DB1D-44DE-4432-BFAA-F720E26B5E04}"/>
              </a:ext>
            </a:extLst>
          </p:cNvPr>
          <p:cNvCxnSpPr>
            <a:cxnSpLocks/>
            <a:stCxn id="15" idx="3"/>
            <a:endCxn id="11" idx="7"/>
          </p:cNvCxnSpPr>
          <p:nvPr/>
        </p:nvCxnSpPr>
        <p:spPr>
          <a:xfrm flipH="1">
            <a:off x="3760548" y="2415630"/>
            <a:ext cx="601928" cy="876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6F7010B8-B2EF-4D3D-8582-8509A85F14D5}"/>
              </a:ext>
            </a:extLst>
          </p:cNvPr>
          <p:cNvCxnSpPr>
            <a:cxnSpLocks/>
            <a:stCxn id="13" idx="4"/>
            <a:endCxn id="5" idx="0"/>
          </p:cNvCxnSpPr>
          <p:nvPr/>
        </p:nvCxnSpPr>
        <p:spPr>
          <a:xfrm>
            <a:off x="8203074" y="2574183"/>
            <a:ext cx="0" cy="513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EE0B60CC-DD9A-45EF-A919-A9A7BFE3623D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>
            <a:off x="3322707" y="2596968"/>
            <a:ext cx="0" cy="513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79DB5EA6-7920-4586-A714-E82175680C3B}"/>
              </a:ext>
            </a:extLst>
          </p:cNvPr>
          <p:cNvCxnSpPr>
            <a:cxnSpLocks/>
            <a:stCxn id="12" idx="5"/>
            <a:endCxn id="10" idx="1"/>
          </p:cNvCxnSpPr>
          <p:nvPr/>
        </p:nvCxnSpPr>
        <p:spPr>
          <a:xfrm>
            <a:off x="3760548" y="2415630"/>
            <a:ext cx="599716" cy="876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DAC4201D-ED50-4DB9-B5ED-5645918D3DEF}"/>
              </a:ext>
            </a:extLst>
          </p:cNvPr>
          <p:cNvCxnSpPr>
            <a:cxnSpLocks/>
            <a:stCxn id="5" idx="3"/>
            <a:endCxn id="7" idx="0"/>
          </p:cNvCxnSpPr>
          <p:nvPr/>
        </p:nvCxnSpPr>
        <p:spPr>
          <a:xfrm flipH="1">
            <a:off x="7363196" y="4145065"/>
            <a:ext cx="402037" cy="695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7E2A9B11-02EB-41A4-8C9F-7216D1183FCE}"/>
              </a:ext>
            </a:extLst>
          </p:cNvPr>
          <p:cNvCxnSpPr>
            <a:cxnSpLocks/>
            <a:stCxn id="5" idx="5"/>
            <a:endCxn id="6" idx="0"/>
          </p:cNvCxnSpPr>
          <p:nvPr/>
        </p:nvCxnSpPr>
        <p:spPr>
          <a:xfrm>
            <a:off x="8640915" y="4145065"/>
            <a:ext cx="214932" cy="695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>
            <a:extLst>
              <a:ext uri="{FF2B5EF4-FFF2-40B4-BE49-F238E27FC236}">
                <a16:creationId xmlns:a16="http://schemas.microsoft.com/office/drawing/2014/main" id="{6E2F21D3-733A-467A-AEF5-2A902DCFCF20}"/>
              </a:ext>
            </a:extLst>
          </p:cNvPr>
          <p:cNvSpPr>
            <a:spLocks noChangeAspect="1"/>
          </p:cNvSpPr>
          <p:nvPr/>
        </p:nvSpPr>
        <p:spPr>
          <a:xfrm>
            <a:off x="9355727" y="10119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10" name="Ellipse 109">
            <a:extLst>
              <a:ext uri="{FF2B5EF4-FFF2-40B4-BE49-F238E27FC236}">
                <a16:creationId xmlns:a16="http://schemas.microsoft.com/office/drawing/2014/main" id="{10B11B4F-5A0C-4663-A6EC-52D1E1EA7A3C}"/>
              </a:ext>
            </a:extLst>
          </p:cNvPr>
          <p:cNvSpPr>
            <a:spLocks noChangeAspect="1"/>
          </p:cNvSpPr>
          <p:nvPr/>
        </p:nvSpPr>
        <p:spPr>
          <a:xfrm>
            <a:off x="9355727" y="30833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11" name="Ellipse 110">
            <a:extLst>
              <a:ext uri="{FF2B5EF4-FFF2-40B4-BE49-F238E27FC236}">
                <a16:creationId xmlns:a16="http://schemas.microsoft.com/office/drawing/2014/main" id="{E73A495A-1BEA-4A4C-B0ED-2AB361307289}"/>
              </a:ext>
            </a:extLst>
          </p:cNvPr>
          <p:cNvSpPr>
            <a:spLocks noChangeAspect="1"/>
          </p:cNvSpPr>
          <p:nvPr/>
        </p:nvSpPr>
        <p:spPr>
          <a:xfrm>
            <a:off x="9355727" y="51711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12" name="Textfeld 111">
            <a:extLst>
              <a:ext uri="{FF2B5EF4-FFF2-40B4-BE49-F238E27FC236}">
                <a16:creationId xmlns:a16="http://schemas.microsoft.com/office/drawing/2014/main" id="{19EF3194-38F3-4264-8280-0C713EE3FE21}"/>
              </a:ext>
            </a:extLst>
          </p:cNvPr>
          <p:cNvSpPr txBox="1"/>
          <p:nvPr/>
        </p:nvSpPr>
        <p:spPr>
          <a:xfrm>
            <a:off x="9484796" y="39359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proxy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3" name="Textfeld 112">
            <a:extLst>
              <a:ext uri="{FF2B5EF4-FFF2-40B4-BE49-F238E27FC236}">
                <a16:creationId xmlns:a16="http://schemas.microsoft.com/office/drawing/2014/main" id="{23B8255D-9152-48DC-B04F-FFA239937A15}"/>
              </a:ext>
            </a:extLst>
          </p:cNvPr>
          <p:cNvSpPr txBox="1"/>
          <p:nvPr/>
        </p:nvSpPr>
        <p:spPr>
          <a:xfrm>
            <a:off x="9484796" y="252857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nodesathome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4" name="Textfeld 113">
            <a:extLst>
              <a:ext uri="{FF2B5EF4-FFF2-40B4-BE49-F238E27FC236}">
                <a16:creationId xmlns:a16="http://schemas.microsoft.com/office/drawing/2014/main" id="{E96A5BDA-C960-49A4-BB88-6C2726E4610E}"/>
              </a:ext>
            </a:extLst>
          </p:cNvPr>
          <p:cNvSpPr txBox="1"/>
          <p:nvPr/>
        </p:nvSpPr>
        <p:spPr>
          <a:xfrm>
            <a:off x="9484796" y="466354"/>
            <a:ext cx="9733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printer3d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5" name="Ellipse 114">
            <a:extLst>
              <a:ext uri="{FF2B5EF4-FFF2-40B4-BE49-F238E27FC236}">
                <a16:creationId xmlns:a16="http://schemas.microsoft.com/office/drawing/2014/main" id="{72B4EFBA-556F-4419-9CB6-09BDDA4DD297}"/>
              </a:ext>
            </a:extLst>
          </p:cNvPr>
          <p:cNvSpPr>
            <a:spLocks noChangeAspect="1"/>
          </p:cNvSpPr>
          <p:nvPr/>
        </p:nvSpPr>
        <p:spPr>
          <a:xfrm>
            <a:off x="9355727" y="728450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16" name="Textfeld 115">
            <a:extLst>
              <a:ext uri="{FF2B5EF4-FFF2-40B4-BE49-F238E27FC236}">
                <a16:creationId xmlns:a16="http://schemas.microsoft.com/office/drawing/2014/main" id="{7B809F0D-6DB0-4DEF-A169-65F3283EC8D1}"/>
              </a:ext>
            </a:extLst>
          </p:cNvPr>
          <p:cNvSpPr txBox="1"/>
          <p:nvPr/>
        </p:nvSpPr>
        <p:spPr>
          <a:xfrm>
            <a:off x="9484796" y="679852"/>
            <a:ext cx="8675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metrics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7" name="Ellipse 116">
            <a:extLst>
              <a:ext uri="{FF2B5EF4-FFF2-40B4-BE49-F238E27FC236}">
                <a16:creationId xmlns:a16="http://schemas.microsoft.com/office/drawing/2014/main" id="{C5ED7216-605A-4A7D-A423-55CCB7DB4B68}"/>
              </a:ext>
            </a:extLst>
          </p:cNvPr>
          <p:cNvSpPr>
            <a:spLocks noChangeAspect="1"/>
          </p:cNvSpPr>
          <p:nvPr/>
        </p:nvSpPr>
        <p:spPr>
          <a:xfrm>
            <a:off x="9355727" y="943345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18" name="Textfeld 117">
            <a:extLst>
              <a:ext uri="{FF2B5EF4-FFF2-40B4-BE49-F238E27FC236}">
                <a16:creationId xmlns:a16="http://schemas.microsoft.com/office/drawing/2014/main" id="{2D802FFA-A3A3-4808-A808-9BADD98D4C83}"/>
              </a:ext>
            </a:extLst>
          </p:cNvPr>
          <p:cNvSpPr txBox="1"/>
          <p:nvPr/>
        </p:nvSpPr>
        <p:spPr>
          <a:xfrm>
            <a:off x="9484796" y="893349"/>
            <a:ext cx="8066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admin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9" name="Ellipse 118">
            <a:extLst>
              <a:ext uri="{FF2B5EF4-FFF2-40B4-BE49-F238E27FC236}">
                <a16:creationId xmlns:a16="http://schemas.microsoft.com/office/drawing/2014/main" id="{9F267126-A3D6-4FCF-8603-8ACACBC78D1D}"/>
              </a:ext>
            </a:extLst>
          </p:cNvPr>
          <p:cNvSpPr>
            <a:spLocks/>
          </p:cNvSpPr>
          <p:nvPr/>
        </p:nvSpPr>
        <p:spPr>
          <a:xfrm>
            <a:off x="9466081" y="133593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watch</a:t>
            </a:r>
            <a:br>
              <a:rPr lang="de-DE" sz="1600" dirty="0">
                <a:solidFill>
                  <a:schemeClr val="accent2"/>
                </a:solidFill>
              </a:rPr>
            </a:br>
            <a:r>
              <a:rPr lang="de-DE" sz="1600" dirty="0" err="1">
                <a:solidFill>
                  <a:schemeClr val="accent2"/>
                </a:solidFill>
              </a:rPr>
              <a:t>tower</a:t>
            </a:r>
            <a:endParaRPr lang="de-DE" sz="1600" dirty="0">
              <a:solidFill>
                <a:schemeClr val="accent2"/>
              </a:solidFill>
            </a:endParaRPr>
          </a:p>
        </p:txBody>
      </p:sp>
      <p:cxnSp>
        <p:nvCxnSpPr>
          <p:cNvPr id="120" name="Gerade Verbindung mit Pfeil 119">
            <a:extLst>
              <a:ext uri="{FF2B5EF4-FFF2-40B4-BE49-F238E27FC236}">
                <a16:creationId xmlns:a16="http://schemas.microsoft.com/office/drawing/2014/main" id="{057198B2-904C-46F0-B7D9-50A0BD5211ED}"/>
              </a:ext>
            </a:extLst>
          </p:cNvPr>
          <p:cNvCxnSpPr>
            <a:cxnSpLocks/>
            <a:stCxn id="4" idx="4"/>
            <a:endCxn id="9" idx="0"/>
          </p:cNvCxnSpPr>
          <p:nvPr/>
        </p:nvCxnSpPr>
        <p:spPr>
          <a:xfrm>
            <a:off x="1480487" y="2596968"/>
            <a:ext cx="5297" cy="513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Ellipse 147">
            <a:extLst>
              <a:ext uri="{FF2B5EF4-FFF2-40B4-BE49-F238E27FC236}">
                <a16:creationId xmlns:a16="http://schemas.microsoft.com/office/drawing/2014/main" id="{A2AC931D-F3CF-466C-BC25-035098DA61C3}"/>
              </a:ext>
            </a:extLst>
          </p:cNvPr>
          <p:cNvSpPr>
            <a:spLocks noChangeAspect="1"/>
          </p:cNvSpPr>
          <p:nvPr/>
        </p:nvSpPr>
        <p:spPr>
          <a:xfrm>
            <a:off x="861287" y="1354519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49" name="Ellipse 148">
            <a:extLst>
              <a:ext uri="{FF2B5EF4-FFF2-40B4-BE49-F238E27FC236}">
                <a16:creationId xmlns:a16="http://schemas.microsoft.com/office/drawing/2014/main" id="{84949E08-0266-4F8F-A47F-F2991CDD7E28}"/>
              </a:ext>
            </a:extLst>
          </p:cNvPr>
          <p:cNvSpPr>
            <a:spLocks noChangeAspect="1"/>
          </p:cNvSpPr>
          <p:nvPr/>
        </p:nvSpPr>
        <p:spPr>
          <a:xfrm>
            <a:off x="2707037" y="135086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50" name="Ellipse 149">
            <a:extLst>
              <a:ext uri="{FF2B5EF4-FFF2-40B4-BE49-F238E27FC236}">
                <a16:creationId xmlns:a16="http://schemas.microsoft.com/office/drawing/2014/main" id="{C75C0300-62DA-4060-A692-6F4F5966DD7B}"/>
              </a:ext>
            </a:extLst>
          </p:cNvPr>
          <p:cNvSpPr>
            <a:spLocks noChangeAspect="1"/>
          </p:cNvSpPr>
          <p:nvPr/>
        </p:nvSpPr>
        <p:spPr>
          <a:xfrm>
            <a:off x="5960544" y="135086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51" name="Ellipse 150">
            <a:extLst>
              <a:ext uri="{FF2B5EF4-FFF2-40B4-BE49-F238E27FC236}">
                <a16:creationId xmlns:a16="http://schemas.microsoft.com/office/drawing/2014/main" id="{043E874E-7828-4204-9BFB-9A7E19E65E8B}"/>
              </a:ext>
            </a:extLst>
          </p:cNvPr>
          <p:cNvSpPr>
            <a:spLocks noChangeAspect="1"/>
          </p:cNvSpPr>
          <p:nvPr/>
        </p:nvSpPr>
        <p:spPr>
          <a:xfrm>
            <a:off x="7564214" y="135086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52" name="Ellipse 151">
            <a:extLst>
              <a:ext uri="{FF2B5EF4-FFF2-40B4-BE49-F238E27FC236}">
                <a16:creationId xmlns:a16="http://schemas.microsoft.com/office/drawing/2014/main" id="{81326F2A-B22D-4A78-BF45-D58B9B0C8866}"/>
              </a:ext>
            </a:extLst>
          </p:cNvPr>
          <p:cNvSpPr>
            <a:spLocks noChangeAspect="1"/>
          </p:cNvSpPr>
          <p:nvPr/>
        </p:nvSpPr>
        <p:spPr>
          <a:xfrm>
            <a:off x="9466081" y="1351424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4171301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7F2B5B-4CD4-44F2-9223-FC55AFF60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7E072C-0F16-4A3D-93DB-065C49F4A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834"/>
            <a:ext cx="6429703" cy="441345"/>
          </a:xfrm>
        </p:spPr>
        <p:txBody>
          <a:bodyPr>
            <a:normAutofit/>
          </a:bodyPr>
          <a:lstStyle/>
          <a:p>
            <a:r>
              <a:rPr lang="de-DE" sz="2000" dirty="0">
                <a:hlinkClick r:id="rId2"/>
              </a:rPr>
              <a:t>https://jaxenter.com/docker-logging-gotchas-137049.html</a:t>
            </a:r>
            <a:endParaRPr lang="de-DE" sz="20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FA37155-8DCD-4D3A-85C7-F8E9982F9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960179"/>
            <a:ext cx="6915808" cy="4487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7652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</Words>
  <Application>Microsoft Office PowerPoint</Application>
  <PresentationFormat>Breitbild</PresentationFormat>
  <Paragraphs>122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nodes@home </vt:lpstr>
      <vt:lpstr>PowerPoint-Präsentation</vt:lpstr>
      <vt:lpstr>Überblick</vt:lpstr>
      <vt:lpstr>nodesathome</vt:lpstr>
      <vt:lpstr>container dependencies</vt:lpstr>
      <vt:lpstr>log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Jungierek</dc:creator>
  <cp:lastModifiedBy>Andreas Jungierek</cp:lastModifiedBy>
  <cp:revision>4</cp:revision>
  <cp:lastPrinted>2020-03-29T09:19:26Z</cp:lastPrinted>
  <dcterms:created xsi:type="dcterms:W3CDTF">2020-03-28T17:22:42Z</dcterms:created>
  <dcterms:modified xsi:type="dcterms:W3CDTF">2020-04-04T19:26:19Z</dcterms:modified>
</cp:coreProperties>
</file>

<file path=docProps/thumbnail.jpeg>
</file>